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72" r:id="rId1"/>
  </p:sldMasterIdLst>
  <p:notesMasterIdLst>
    <p:notesMasterId r:id="rId51"/>
  </p:notesMasterIdLst>
  <p:sldIdLst>
    <p:sldId id="352" r:id="rId2"/>
    <p:sldId id="274" r:id="rId3"/>
    <p:sldId id="330" r:id="rId4"/>
    <p:sldId id="265" r:id="rId5"/>
    <p:sldId id="326" r:id="rId6"/>
    <p:sldId id="266" r:id="rId7"/>
    <p:sldId id="267" r:id="rId8"/>
    <p:sldId id="324" r:id="rId9"/>
    <p:sldId id="325" r:id="rId10"/>
    <p:sldId id="270" r:id="rId11"/>
    <p:sldId id="271" r:id="rId12"/>
    <p:sldId id="272" r:id="rId13"/>
    <p:sldId id="327" r:id="rId14"/>
    <p:sldId id="329" r:id="rId15"/>
    <p:sldId id="328" r:id="rId16"/>
    <p:sldId id="277" r:id="rId17"/>
    <p:sldId id="284" r:id="rId18"/>
    <p:sldId id="285" r:id="rId19"/>
    <p:sldId id="287" r:id="rId20"/>
    <p:sldId id="332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5" r:id="rId29"/>
    <p:sldId id="353" r:id="rId30"/>
    <p:sldId id="349" r:id="rId31"/>
    <p:sldId id="354" r:id="rId32"/>
    <p:sldId id="362" r:id="rId33"/>
    <p:sldId id="311" r:id="rId34"/>
    <p:sldId id="312" r:id="rId35"/>
    <p:sldId id="316" r:id="rId36"/>
    <p:sldId id="317" r:id="rId37"/>
    <p:sldId id="318" r:id="rId38"/>
    <p:sldId id="320" r:id="rId39"/>
    <p:sldId id="321" r:id="rId40"/>
    <p:sldId id="319" r:id="rId41"/>
    <p:sldId id="363" r:id="rId42"/>
    <p:sldId id="361" r:id="rId43"/>
    <p:sldId id="356" r:id="rId44"/>
    <p:sldId id="357" r:id="rId45"/>
    <p:sldId id="358" r:id="rId46"/>
    <p:sldId id="359" r:id="rId47"/>
    <p:sldId id="360" r:id="rId48"/>
    <p:sldId id="322" r:id="rId49"/>
    <p:sldId id="323" r:id="rId5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6600"/>
    <a:srgbClr val="000000"/>
    <a:srgbClr val="FF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84915" autoAdjust="0"/>
  </p:normalViewPr>
  <p:slideViewPr>
    <p:cSldViewPr>
      <p:cViewPr varScale="1">
        <p:scale>
          <a:sx n="44" d="100"/>
          <a:sy n="44" d="100"/>
        </p:scale>
        <p:origin x="-7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chnion\&#1495;&#1493;&#1512;&#1507;%2010-11\&#1508;&#1512;&#1493;&#1497;&#1511;&#1496;%20&#1490;&#1502;&#1512;\&#1502;&#1510;&#1490;&#1514;3\&#1490;&#1512;&#1507;%20&#1499;&#1504;&#1497;&#1505;&#1493;&#1514;-&#1497;&#1510;&#1497;&#1488;&#1493;&#1514;\&#1490;&#1512;&#1507;%20&#1499;&#1504;&#1497;&#1505;&#1493;&#1514;%20&#1493;&#1497;&#1510;&#1497;&#1488;&#1493;&#1514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chnion\&#1495;&#1493;&#1512;&#1507;%2010-11\&#1508;&#1512;&#1493;&#1497;&#1511;&#1496;%20&#1490;&#1502;&#1512;\&#1502;&#1510;&#1490;&#1514;3\&#1490;&#1512;&#1508;&#1497;&#1501;%20&#1500;RMSE\&#1502;&#1493;&#1491;&#1500;%20&#1504;&#1493;&#1494;&#1500;&#1497;&#1501;%20&#1506;&#1501;%20&#1488;&#1502;&#1497;&#1491;&#1492;%20&#1511;&#1496;&#1493;&#1502;&#1492;%20&#1493;&#1504;&#1508;&#1496;&#1512;&#1497;&#1501;%20&#1512;&#1494;&#1493;&#1500;&#1493;&#1510;&#1497;&#1492;%20&#1513;&#1500;%205%20&#1491;&#1511;&#1493;&#1514;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Technion\&#1495;&#1493;&#1512;&#1507;%2010-11\&#1508;&#1512;&#1493;&#1497;&#1511;&#1496;%20&#1490;&#1502;&#1512;\&#1502;&#1510;&#1490;&#1514;3\300min5\&#1490;&#1512;&#1507;%204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ohar\Desktop\3%20&#1490;&#1512;&#1508;&#1497;&#1501;%20&#1502;&#1505;&#1497;&#1502;&#1493;&#1500;&#1510;&#1497;&#149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entry</a:t>
            </a:r>
            <a:r>
              <a:rPr lang="en-US" baseline="0" dirty="0" smtClean="0"/>
              <a:t> / exit (accumulate per min.)</a:t>
            </a:r>
            <a:endParaRPr lang="he-IL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'1min'!$B$1</c:f>
              <c:strCache>
                <c:ptCount val="1"/>
                <c:pt idx="0">
                  <c:v>entry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'1min'!$A$2:$A$136</c:f>
              <c:numCache>
                <c:formatCode>hh:mm:ss</c:formatCode>
                <c:ptCount val="135"/>
                <c:pt idx="0">
                  <c:v>0.45833333333333326</c:v>
                </c:pt>
                <c:pt idx="1">
                  <c:v>0.45902777777778137</c:v>
                </c:pt>
                <c:pt idx="2">
                  <c:v>0.45972222222222198</c:v>
                </c:pt>
                <c:pt idx="3">
                  <c:v>0.46041666666667053</c:v>
                </c:pt>
                <c:pt idx="4">
                  <c:v>0.46111111111111103</c:v>
                </c:pt>
                <c:pt idx="5">
                  <c:v>0.46180555555555602</c:v>
                </c:pt>
                <c:pt idx="6">
                  <c:v>0.46250000000000002</c:v>
                </c:pt>
                <c:pt idx="7">
                  <c:v>0.46319444444444502</c:v>
                </c:pt>
                <c:pt idx="8">
                  <c:v>0.46388888888889446</c:v>
                </c:pt>
                <c:pt idx="9">
                  <c:v>0.46458333333333401</c:v>
                </c:pt>
                <c:pt idx="10">
                  <c:v>0.46527777777778068</c:v>
                </c:pt>
                <c:pt idx="11">
                  <c:v>0.46597222222222567</c:v>
                </c:pt>
                <c:pt idx="12">
                  <c:v>0.46666666666666967</c:v>
                </c:pt>
                <c:pt idx="13">
                  <c:v>0.467361111111112</c:v>
                </c:pt>
                <c:pt idx="14">
                  <c:v>0.468055555555556</c:v>
                </c:pt>
                <c:pt idx="15">
                  <c:v>0.468750000000001</c:v>
                </c:pt>
                <c:pt idx="16">
                  <c:v>0.46944444444444638</c:v>
                </c:pt>
                <c:pt idx="17">
                  <c:v>0.47013888888889038</c:v>
                </c:pt>
                <c:pt idx="18">
                  <c:v>0.47083333333333399</c:v>
                </c:pt>
                <c:pt idx="19">
                  <c:v>0.47152777777778326</c:v>
                </c:pt>
                <c:pt idx="20">
                  <c:v>0.47222222222222332</c:v>
                </c:pt>
                <c:pt idx="21">
                  <c:v>0.47291666666667226</c:v>
                </c:pt>
                <c:pt idx="22">
                  <c:v>0.47361111111111193</c:v>
                </c:pt>
                <c:pt idx="23">
                  <c:v>0.47430555555555698</c:v>
                </c:pt>
                <c:pt idx="24">
                  <c:v>0.47500000000000098</c:v>
                </c:pt>
                <c:pt idx="25">
                  <c:v>0.47569444444444597</c:v>
                </c:pt>
                <c:pt idx="26">
                  <c:v>0.47638888888889547</c:v>
                </c:pt>
                <c:pt idx="27">
                  <c:v>0.47708333333333502</c:v>
                </c:pt>
                <c:pt idx="28">
                  <c:v>0.47777777777778208</c:v>
                </c:pt>
                <c:pt idx="29">
                  <c:v>0.47847222222222707</c:v>
                </c:pt>
                <c:pt idx="30">
                  <c:v>0.47916666666667107</c:v>
                </c:pt>
                <c:pt idx="31">
                  <c:v>0.47986111111111301</c:v>
                </c:pt>
                <c:pt idx="32">
                  <c:v>0.48055555555555701</c:v>
                </c:pt>
                <c:pt idx="33">
                  <c:v>0.48125000000000201</c:v>
                </c:pt>
                <c:pt idx="34">
                  <c:v>0.48194444444444867</c:v>
                </c:pt>
                <c:pt idx="35">
                  <c:v>0.48263888888889361</c:v>
                </c:pt>
                <c:pt idx="36">
                  <c:v>0.483333333333335</c:v>
                </c:pt>
                <c:pt idx="37">
                  <c:v>0.48402777777778477</c:v>
                </c:pt>
                <c:pt idx="38">
                  <c:v>0.48472222222222588</c:v>
                </c:pt>
                <c:pt idx="39">
                  <c:v>0.48541666666667338</c:v>
                </c:pt>
                <c:pt idx="40">
                  <c:v>0.48611111111111299</c:v>
                </c:pt>
                <c:pt idx="41">
                  <c:v>0.48680555555555832</c:v>
                </c:pt>
                <c:pt idx="42">
                  <c:v>0.48750000000000232</c:v>
                </c:pt>
                <c:pt idx="43">
                  <c:v>0.48819444444444698</c:v>
                </c:pt>
                <c:pt idx="44">
                  <c:v>0.48888888888889742</c:v>
                </c:pt>
                <c:pt idx="45">
                  <c:v>0.48958333333333598</c:v>
                </c:pt>
                <c:pt idx="46">
                  <c:v>0.49027777777778353</c:v>
                </c:pt>
                <c:pt idx="47">
                  <c:v>0.49097222222222853</c:v>
                </c:pt>
                <c:pt idx="48">
                  <c:v>0.49166666666667258</c:v>
                </c:pt>
                <c:pt idx="49">
                  <c:v>0.49236111111111402</c:v>
                </c:pt>
                <c:pt idx="50">
                  <c:v>0.49305555555555802</c:v>
                </c:pt>
                <c:pt idx="51">
                  <c:v>0.49375000000000302</c:v>
                </c:pt>
                <c:pt idx="52">
                  <c:v>0.49444444444445007</c:v>
                </c:pt>
                <c:pt idx="53">
                  <c:v>0.4951388888888949</c:v>
                </c:pt>
                <c:pt idx="54">
                  <c:v>0.49583333333333601</c:v>
                </c:pt>
                <c:pt idx="55">
                  <c:v>0.49652777777778639</c:v>
                </c:pt>
                <c:pt idx="56">
                  <c:v>0.49722222222222767</c:v>
                </c:pt>
                <c:pt idx="57">
                  <c:v>0.49791666666667506</c:v>
                </c:pt>
                <c:pt idx="58">
                  <c:v>0.498611111111114</c:v>
                </c:pt>
                <c:pt idx="59">
                  <c:v>0.49930555555556139</c:v>
                </c:pt>
                <c:pt idx="60">
                  <c:v>0.500000000000003</c:v>
                </c:pt>
                <c:pt idx="61">
                  <c:v>0.50069444444445277</c:v>
                </c:pt>
                <c:pt idx="62">
                  <c:v>0.50138888888889199</c:v>
                </c:pt>
                <c:pt idx="63">
                  <c:v>0.50208333333333699</c:v>
                </c:pt>
                <c:pt idx="64">
                  <c:v>0.50277777777778099</c:v>
                </c:pt>
                <c:pt idx="65">
                  <c:v>0.50347222222222066</c:v>
                </c:pt>
                <c:pt idx="66">
                  <c:v>0.50416666666666465</c:v>
                </c:pt>
                <c:pt idx="67">
                  <c:v>0.50486111111111498</c:v>
                </c:pt>
                <c:pt idx="68">
                  <c:v>0.50555555555555898</c:v>
                </c:pt>
                <c:pt idx="69">
                  <c:v>0.50625000000000397</c:v>
                </c:pt>
                <c:pt idx="70">
                  <c:v>0.50694444444444864</c:v>
                </c:pt>
                <c:pt idx="71">
                  <c:v>0.50763888888889364</c:v>
                </c:pt>
                <c:pt idx="72">
                  <c:v>0.50833333333333697</c:v>
                </c:pt>
                <c:pt idx="73">
                  <c:v>0.50902777777778196</c:v>
                </c:pt>
                <c:pt idx="74">
                  <c:v>0.50972222222222596</c:v>
                </c:pt>
                <c:pt idx="75">
                  <c:v>0.51041666666667096</c:v>
                </c:pt>
                <c:pt idx="76">
                  <c:v>0.51111111111111496</c:v>
                </c:pt>
                <c:pt idx="77">
                  <c:v>0.51180555555555995</c:v>
                </c:pt>
                <c:pt idx="78">
                  <c:v>0.51250000000000351</c:v>
                </c:pt>
                <c:pt idx="79">
                  <c:v>0.51319444444444895</c:v>
                </c:pt>
                <c:pt idx="80">
                  <c:v>0.51388888888889295</c:v>
                </c:pt>
                <c:pt idx="81">
                  <c:v>0.51458333333333806</c:v>
                </c:pt>
                <c:pt idx="82">
                  <c:v>0.5152777777777815</c:v>
                </c:pt>
                <c:pt idx="83">
                  <c:v>0.5159722222222265</c:v>
                </c:pt>
                <c:pt idx="84">
                  <c:v>0.51666666666667105</c:v>
                </c:pt>
                <c:pt idx="85">
                  <c:v>0.51736111111111549</c:v>
                </c:pt>
                <c:pt idx="86">
                  <c:v>0.51805555555556004</c:v>
                </c:pt>
                <c:pt idx="87">
                  <c:v>0.51875000000000504</c:v>
                </c:pt>
                <c:pt idx="88">
                  <c:v>0.51944444444444904</c:v>
                </c:pt>
                <c:pt idx="89">
                  <c:v>0.52013888888889404</c:v>
                </c:pt>
                <c:pt idx="90">
                  <c:v>0.52083333333333803</c:v>
                </c:pt>
                <c:pt idx="91">
                  <c:v>0.52152777777778259</c:v>
                </c:pt>
                <c:pt idx="92">
                  <c:v>0.52222222222222658</c:v>
                </c:pt>
                <c:pt idx="93">
                  <c:v>0.52291666666667203</c:v>
                </c:pt>
                <c:pt idx="94">
                  <c:v>0.52361111111111602</c:v>
                </c:pt>
                <c:pt idx="95">
                  <c:v>0.52430555555556102</c:v>
                </c:pt>
                <c:pt idx="96">
                  <c:v>0.52500000000000502</c:v>
                </c:pt>
                <c:pt idx="97">
                  <c:v>0.52569444444445534</c:v>
                </c:pt>
                <c:pt idx="98">
                  <c:v>0.52638888888889401</c:v>
                </c:pt>
                <c:pt idx="99">
                  <c:v>0.52708333333333901</c:v>
                </c:pt>
                <c:pt idx="100">
                  <c:v>0.52777777777778301</c:v>
                </c:pt>
                <c:pt idx="101">
                  <c:v>0.52847222222222756</c:v>
                </c:pt>
                <c:pt idx="102">
                  <c:v>0.529166666666672</c:v>
                </c:pt>
                <c:pt idx="103">
                  <c:v>0.529861111111117</c:v>
                </c:pt>
                <c:pt idx="104">
                  <c:v>0.530555555555561</c:v>
                </c:pt>
                <c:pt idx="105">
                  <c:v>0.531250000000006</c:v>
                </c:pt>
                <c:pt idx="106">
                  <c:v>0.53194444444445477</c:v>
                </c:pt>
                <c:pt idx="107">
                  <c:v>0.53263888888889765</c:v>
                </c:pt>
                <c:pt idx="108">
                  <c:v>0.53333333333333899</c:v>
                </c:pt>
                <c:pt idx="109">
                  <c:v>0.53402777777778399</c:v>
                </c:pt>
                <c:pt idx="110">
                  <c:v>0.53472222222222798</c:v>
                </c:pt>
                <c:pt idx="111">
                  <c:v>0.53541666666667298</c:v>
                </c:pt>
                <c:pt idx="112">
                  <c:v>0.53611111111111698</c:v>
                </c:pt>
                <c:pt idx="113">
                  <c:v>0.53680555555556264</c:v>
                </c:pt>
                <c:pt idx="114">
                  <c:v>0.53750000000000597</c:v>
                </c:pt>
                <c:pt idx="115">
                  <c:v>0.53819444444445164</c:v>
                </c:pt>
                <c:pt idx="116">
                  <c:v>0.53888888888889563</c:v>
                </c:pt>
                <c:pt idx="117">
                  <c:v>0.53958333333333997</c:v>
                </c:pt>
                <c:pt idx="118">
                  <c:v>0.54027777777778396</c:v>
                </c:pt>
                <c:pt idx="119">
                  <c:v>0.54097222222222896</c:v>
                </c:pt>
                <c:pt idx="120">
                  <c:v>0.54166666666667362</c:v>
                </c:pt>
                <c:pt idx="121">
                  <c:v>0.54236111111111796</c:v>
                </c:pt>
                <c:pt idx="122">
                  <c:v>0.54305555555556195</c:v>
                </c:pt>
                <c:pt idx="123">
                  <c:v>0.54375000000000695</c:v>
                </c:pt>
                <c:pt idx="124">
                  <c:v>0.54444444444445095</c:v>
                </c:pt>
                <c:pt idx="125">
                  <c:v>0.54513888888889594</c:v>
                </c:pt>
                <c:pt idx="126">
                  <c:v>0.54583333333334005</c:v>
                </c:pt>
                <c:pt idx="127">
                  <c:v>0.5465277777777835</c:v>
                </c:pt>
                <c:pt idx="128">
                  <c:v>0.54722222222222849</c:v>
                </c:pt>
                <c:pt idx="129">
                  <c:v>0.54791666666667305</c:v>
                </c:pt>
                <c:pt idx="130">
                  <c:v>0.54861111111111804</c:v>
                </c:pt>
                <c:pt idx="131">
                  <c:v>0.54930555555556204</c:v>
                </c:pt>
                <c:pt idx="132">
                  <c:v>0.55000000000000704</c:v>
                </c:pt>
                <c:pt idx="133">
                  <c:v>0.55069444444445714</c:v>
                </c:pt>
                <c:pt idx="134">
                  <c:v>0.55138888888889603</c:v>
                </c:pt>
              </c:numCache>
            </c:numRef>
          </c:cat>
          <c:val>
            <c:numRef>
              <c:f>'1min'!$B$2:$B$136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5</c:v>
                </c:pt>
                <c:pt idx="22">
                  <c:v>5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8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14</c:v>
                </c:pt>
                <c:pt idx="35">
                  <c:v>14</c:v>
                </c:pt>
                <c:pt idx="36">
                  <c:v>14</c:v>
                </c:pt>
                <c:pt idx="37">
                  <c:v>16</c:v>
                </c:pt>
                <c:pt idx="38">
                  <c:v>16</c:v>
                </c:pt>
                <c:pt idx="39">
                  <c:v>16</c:v>
                </c:pt>
                <c:pt idx="40">
                  <c:v>17</c:v>
                </c:pt>
                <c:pt idx="41">
                  <c:v>17</c:v>
                </c:pt>
                <c:pt idx="42">
                  <c:v>17</c:v>
                </c:pt>
                <c:pt idx="43">
                  <c:v>17</c:v>
                </c:pt>
                <c:pt idx="44">
                  <c:v>17</c:v>
                </c:pt>
                <c:pt idx="45">
                  <c:v>17</c:v>
                </c:pt>
                <c:pt idx="46">
                  <c:v>17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17</c:v>
                </c:pt>
                <c:pt idx="51">
                  <c:v>17</c:v>
                </c:pt>
                <c:pt idx="52">
                  <c:v>17</c:v>
                </c:pt>
                <c:pt idx="53">
                  <c:v>17</c:v>
                </c:pt>
                <c:pt idx="54">
                  <c:v>17</c:v>
                </c:pt>
                <c:pt idx="55">
                  <c:v>17</c:v>
                </c:pt>
                <c:pt idx="56">
                  <c:v>17</c:v>
                </c:pt>
                <c:pt idx="57">
                  <c:v>17</c:v>
                </c:pt>
                <c:pt idx="58">
                  <c:v>17</c:v>
                </c:pt>
                <c:pt idx="59">
                  <c:v>17</c:v>
                </c:pt>
                <c:pt idx="60">
                  <c:v>17</c:v>
                </c:pt>
                <c:pt idx="61">
                  <c:v>19</c:v>
                </c:pt>
                <c:pt idx="62">
                  <c:v>20</c:v>
                </c:pt>
                <c:pt idx="63">
                  <c:v>22</c:v>
                </c:pt>
                <c:pt idx="64">
                  <c:v>23</c:v>
                </c:pt>
                <c:pt idx="65">
                  <c:v>24</c:v>
                </c:pt>
                <c:pt idx="66">
                  <c:v>26</c:v>
                </c:pt>
                <c:pt idx="67">
                  <c:v>26</c:v>
                </c:pt>
                <c:pt idx="68">
                  <c:v>26</c:v>
                </c:pt>
                <c:pt idx="69">
                  <c:v>27</c:v>
                </c:pt>
                <c:pt idx="70">
                  <c:v>28</c:v>
                </c:pt>
                <c:pt idx="71">
                  <c:v>28</c:v>
                </c:pt>
                <c:pt idx="72">
                  <c:v>29</c:v>
                </c:pt>
                <c:pt idx="73">
                  <c:v>29</c:v>
                </c:pt>
                <c:pt idx="74">
                  <c:v>29</c:v>
                </c:pt>
                <c:pt idx="75">
                  <c:v>29</c:v>
                </c:pt>
                <c:pt idx="76">
                  <c:v>29</c:v>
                </c:pt>
                <c:pt idx="77">
                  <c:v>30</c:v>
                </c:pt>
                <c:pt idx="78">
                  <c:v>30</c:v>
                </c:pt>
                <c:pt idx="79">
                  <c:v>30</c:v>
                </c:pt>
                <c:pt idx="80">
                  <c:v>32</c:v>
                </c:pt>
                <c:pt idx="81">
                  <c:v>33</c:v>
                </c:pt>
                <c:pt idx="82">
                  <c:v>33</c:v>
                </c:pt>
                <c:pt idx="83">
                  <c:v>34</c:v>
                </c:pt>
                <c:pt idx="84">
                  <c:v>35</c:v>
                </c:pt>
                <c:pt idx="85">
                  <c:v>35</c:v>
                </c:pt>
                <c:pt idx="86">
                  <c:v>35</c:v>
                </c:pt>
                <c:pt idx="87">
                  <c:v>39</c:v>
                </c:pt>
                <c:pt idx="88">
                  <c:v>39</c:v>
                </c:pt>
                <c:pt idx="89">
                  <c:v>39</c:v>
                </c:pt>
                <c:pt idx="90">
                  <c:v>39</c:v>
                </c:pt>
                <c:pt idx="91">
                  <c:v>39</c:v>
                </c:pt>
                <c:pt idx="92">
                  <c:v>39</c:v>
                </c:pt>
                <c:pt idx="93">
                  <c:v>39</c:v>
                </c:pt>
                <c:pt idx="94">
                  <c:v>39</c:v>
                </c:pt>
                <c:pt idx="95">
                  <c:v>39</c:v>
                </c:pt>
                <c:pt idx="96">
                  <c:v>39</c:v>
                </c:pt>
                <c:pt idx="97">
                  <c:v>40</c:v>
                </c:pt>
                <c:pt idx="98">
                  <c:v>40</c:v>
                </c:pt>
                <c:pt idx="99">
                  <c:v>40</c:v>
                </c:pt>
                <c:pt idx="100">
                  <c:v>40</c:v>
                </c:pt>
                <c:pt idx="101">
                  <c:v>40</c:v>
                </c:pt>
                <c:pt idx="102">
                  <c:v>40</c:v>
                </c:pt>
                <c:pt idx="103">
                  <c:v>40</c:v>
                </c:pt>
                <c:pt idx="104">
                  <c:v>40</c:v>
                </c:pt>
                <c:pt idx="105">
                  <c:v>40</c:v>
                </c:pt>
                <c:pt idx="106">
                  <c:v>40</c:v>
                </c:pt>
                <c:pt idx="107">
                  <c:v>40</c:v>
                </c:pt>
                <c:pt idx="108">
                  <c:v>40</c:v>
                </c:pt>
                <c:pt idx="109">
                  <c:v>40</c:v>
                </c:pt>
                <c:pt idx="110">
                  <c:v>40</c:v>
                </c:pt>
                <c:pt idx="111">
                  <c:v>40</c:v>
                </c:pt>
                <c:pt idx="112">
                  <c:v>40</c:v>
                </c:pt>
                <c:pt idx="113">
                  <c:v>40</c:v>
                </c:pt>
                <c:pt idx="114">
                  <c:v>40</c:v>
                </c:pt>
                <c:pt idx="115">
                  <c:v>40</c:v>
                </c:pt>
                <c:pt idx="116">
                  <c:v>40</c:v>
                </c:pt>
                <c:pt idx="117">
                  <c:v>40</c:v>
                </c:pt>
                <c:pt idx="118">
                  <c:v>41</c:v>
                </c:pt>
                <c:pt idx="119">
                  <c:v>43</c:v>
                </c:pt>
                <c:pt idx="120">
                  <c:v>43</c:v>
                </c:pt>
                <c:pt idx="121">
                  <c:v>43</c:v>
                </c:pt>
                <c:pt idx="122">
                  <c:v>43</c:v>
                </c:pt>
                <c:pt idx="123">
                  <c:v>44</c:v>
                </c:pt>
                <c:pt idx="124">
                  <c:v>44</c:v>
                </c:pt>
                <c:pt idx="125">
                  <c:v>44</c:v>
                </c:pt>
                <c:pt idx="126">
                  <c:v>44</c:v>
                </c:pt>
                <c:pt idx="127">
                  <c:v>46</c:v>
                </c:pt>
                <c:pt idx="128">
                  <c:v>47</c:v>
                </c:pt>
                <c:pt idx="129">
                  <c:v>47</c:v>
                </c:pt>
                <c:pt idx="130">
                  <c:v>47</c:v>
                </c:pt>
                <c:pt idx="131">
                  <c:v>47</c:v>
                </c:pt>
                <c:pt idx="132">
                  <c:v>47</c:v>
                </c:pt>
                <c:pt idx="133">
                  <c:v>47</c:v>
                </c:pt>
                <c:pt idx="134">
                  <c:v>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'1min'!$C$1</c:f>
              <c:strCache>
                <c:ptCount val="1"/>
                <c:pt idx="0">
                  <c:v>exit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'1min'!$A$2:$A$136</c:f>
              <c:numCache>
                <c:formatCode>hh:mm:ss</c:formatCode>
                <c:ptCount val="135"/>
                <c:pt idx="0">
                  <c:v>0.45833333333333326</c:v>
                </c:pt>
                <c:pt idx="1">
                  <c:v>0.45902777777778137</c:v>
                </c:pt>
                <c:pt idx="2">
                  <c:v>0.45972222222222198</c:v>
                </c:pt>
                <c:pt idx="3">
                  <c:v>0.46041666666667053</c:v>
                </c:pt>
                <c:pt idx="4">
                  <c:v>0.46111111111111103</c:v>
                </c:pt>
                <c:pt idx="5">
                  <c:v>0.46180555555555602</c:v>
                </c:pt>
                <c:pt idx="6">
                  <c:v>0.46250000000000002</c:v>
                </c:pt>
                <c:pt idx="7">
                  <c:v>0.46319444444444502</c:v>
                </c:pt>
                <c:pt idx="8">
                  <c:v>0.46388888888889446</c:v>
                </c:pt>
                <c:pt idx="9">
                  <c:v>0.46458333333333401</c:v>
                </c:pt>
                <c:pt idx="10">
                  <c:v>0.46527777777778068</c:v>
                </c:pt>
                <c:pt idx="11">
                  <c:v>0.46597222222222567</c:v>
                </c:pt>
                <c:pt idx="12">
                  <c:v>0.46666666666666967</c:v>
                </c:pt>
                <c:pt idx="13">
                  <c:v>0.467361111111112</c:v>
                </c:pt>
                <c:pt idx="14">
                  <c:v>0.468055555555556</c:v>
                </c:pt>
                <c:pt idx="15">
                  <c:v>0.468750000000001</c:v>
                </c:pt>
                <c:pt idx="16">
                  <c:v>0.46944444444444638</c:v>
                </c:pt>
                <c:pt idx="17">
                  <c:v>0.47013888888889038</c:v>
                </c:pt>
                <c:pt idx="18">
                  <c:v>0.47083333333333399</c:v>
                </c:pt>
                <c:pt idx="19">
                  <c:v>0.47152777777778326</c:v>
                </c:pt>
                <c:pt idx="20">
                  <c:v>0.47222222222222332</c:v>
                </c:pt>
                <c:pt idx="21">
                  <c:v>0.47291666666667226</c:v>
                </c:pt>
                <c:pt idx="22">
                  <c:v>0.47361111111111193</c:v>
                </c:pt>
                <c:pt idx="23">
                  <c:v>0.47430555555555698</c:v>
                </c:pt>
                <c:pt idx="24">
                  <c:v>0.47500000000000098</c:v>
                </c:pt>
                <c:pt idx="25">
                  <c:v>0.47569444444444597</c:v>
                </c:pt>
                <c:pt idx="26">
                  <c:v>0.47638888888889547</c:v>
                </c:pt>
                <c:pt idx="27">
                  <c:v>0.47708333333333502</c:v>
                </c:pt>
                <c:pt idx="28">
                  <c:v>0.47777777777778208</c:v>
                </c:pt>
                <c:pt idx="29">
                  <c:v>0.47847222222222707</c:v>
                </c:pt>
                <c:pt idx="30">
                  <c:v>0.47916666666667107</c:v>
                </c:pt>
                <c:pt idx="31">
                  <c:v>0.47986111111111301</c:v>
                </c:pt>
                <c:pt idx="32">
                  <c:v>0.48055555555555701</c:v>
                </c:pt>
                <c:pt idx="33">
                  <c:v>0.48125000000000201</c:v>
                </c:pt>
                <c:pt idx="34">
                  <c:v>0.48194444444444867</c:v>
                </c:pt>
                <c:pt idx="35">
                  <c:v>0.48263888888889361</c:v>
                </c:pt>
                <c:pt idx="36">
                  <c:v>0.483333333333335</c:v>
                </c:pt>
                <c:pt idx="37">
                  <c:v>0.48402777777778477</c:v>
                </c:pt>
                <c:pt idx="38">
                  <c:v>0.48472222222222588</c:v>
                </c:pt>
                <c:pt idx="39">
                  <c:v>0.48541666666667338</c:v>
                </c:pt>
                <c:pt idx="40">
                  <c:v>0.48611111111111299</c:v>
                </c:pt>
                <c:pt idx="41">
                  <c:v>0.48680555555555832</c:v>
                </c:pt>
                <c:pt idx="42">
                  <c:v>0.48750000000000232</c:v>
                </c:pt>
                <c:pt idx="43">
                  <c:v>0.48819444444444698</c:v>
                </c:pt>
                <c:pt idx="44">
                  <c:v>0.48888888888889742</c:v>
                </c:pt>
                <c:pt idx="45">
                  <c:v>0.48958333333333598</c:v>
                </c:pt>
                <c:pt idx="46">
                  <c:v>0.49027777777778353</c:v>
                </c:pt>
                <c:pt idx="47">
                  <c:v>0.49097222222222853</c:v>
                </c:pt>
                <c:pt idx="48">
                  <c:v>0.49166666666667258</c:v>
                </c:pt>
                <c:pt idx="49">
                  <c:v>0.49236111111111402</c:v>
                </c:pt>
                <c:pt idx="50">
                  <c:v>0.49305555555555802</c:v>
                </c:pt>
                <c:pt idx="51">
                  <c:v>0.49375000000000302</c:v>
                </c:pt>
                <c:pt idx="52">
                  <c:v>0.49444444444445007</c:v>
                </c:pt>
                <c:pt idx="53">
                  <c:v>0.4951388888888949</c:v>
                </c:pt>
                <c:pt idx="54">
                  <c:v>0.49583333333333601</c:v>
                </c:pt>
                <c:pt idx="55">
                  <c:v>0.49652777777778639</c:v>
                </c:pt>
                <c:pt idx="56">
                  <c:v>0.49722222222222767</c:v>
                </c:pt>
                <c:pt idx="57">
                  <c:v>0.49791666666667506</c:v>
                </c:pt>
                <c:pt idx="58">
                  <c:v>0.498611111111114</c:v>
                </c:pt>
                <c:pt idx="59">
                  <c:v>0.49930555555556139</c:v>
                </c:pt>
                <c:pt idx="60">
                  <c:v>0.500000000000003</c:v>
                </c:pt>
                <c:pt idx="61">
                  <c:v>0.50069444444445277</c:v>
                </c:pt>
                <c:pt idx="62">
                  <c:v>0.50138888888889199</c:v>
                </c:pt>
                <c:pt idx="63">
                  <c:v>0.50208333333333699</c:v>
                </c:pt>
                <c:pt idx="64">
                  <c:v>0.50277777777778099</c:v>
                </c:pt>
                <c:pt idx="65">
                  <c:v>0.50347222222222066</c:v>
                </c:pt>
                <c:pt idx="66">
                  <c:v>0.50416666666666465</c:v>
                </c:pt>
                <c:pt idx="67">
                  <c:v>0.50486111111111498</c:v>
                </c:pt>
                <c:pt idx="68">
                  <c:v>0.50555555555555898</c:v>
                </c:pt>
                <c:pt idx="69">
                  <c:v>0.50625000000000397</c:v>
                </c:pt>
                <c:pt idx="70">
                  <c:v>0.50694444444444864</c:v>
                </c:pt>
                <c:pt idx="71">
                  <c:v>0.50763888888889364</c:v>
                </c:pt>
                <c:pt idx="72">
                  <c:v>0.50833333333333697</c:v>
                </c:pt>
                <c:pt idx="73">
                  <c:v>0.50902777777778196</c:v>
                </c:pt>
                <c:pt idx="74">
                  <c:v>0.50972222222222596</c:v>
                </c:pt>
                <c:pt idx="75">
                  <c:v>0.51041666666667096</c:v>
                </c:pt>
                <c:pt idx="76">
                  <c:v>0.51111111111111496</c:v>
                </c:pt>
                <c:pt idx="77">
                  <c:v>0.51180555555555995</c:v>
                </c:pt>
                <c:pt idx="78">
                  <c:v>0.51250000000000351</c:v>
                </c:pt>
                <c:pt idx="79">
                  <c:v>0.51319444444444895</c:v>
                </c:pt>
                <c:pt idx="80">
                  <c:v>0.51388888888889295</c:v>
                </c:pt>
                <c:pt idx="81">
                  <c:v>0.51458333333333806</c:v>
                </c:pt>
                <c:pt idx="82">
                  <c:v>0.5152777777777815</c:v>
                </c:pt>
                <c:pt idx="83">
                  <c:v>0.5159722222222265</c:v>
                </c:pt>
                <c:pt idx="84">
                  <c:v>0.51666666666667105</c:v>
                </c:pt>
                <c:pt idx="85">
                  <c:v>0.51736111111111549</c:v>
                </c:pt>
                <c:pt idx="86">
                  <c:v>0.51805555555556004</c:v>
                </c:pt>
                <c:pt idx="87">
                  <c:v>0.51875000000000504</c:v>
                </c:pt>
                <c:pt idx="88">
                  <c:v>0.51944444444444904</c:v>
                </c:pt>
                <c:pt idx="89">
                  <c:v>0.52013888888889404</c:v>
                </c:pt>
                <c:pt idx="90">
                  <c:v>0.52083333333333803</c:v>
                </c:pt>
                <c:pt idx="91">
                  <c:v>0.52152777777778259</c:v>
                </c:pt>
                <c:pt idx="92">
                  <c:v>0.52222222222222658</c:v>
                </c:pt>
                <c:pt idx="93">
                  <c:v>0.52291666666667203</c:v>
                </c:pt>
                <c:pt idx="94">
                  <c:v>0.52361111111111602</c:v>
                </c:pt>
                <c:pt idx="95">
                  <c:v>0.52430555555556102</c:v>
                </c:pt>
                <c:pt idx="96">
                  <c:v>0.52500000000000502</c:v>
                </c:pt>
                <c:pt idx="97">
                  <c:v>0.52569444444445534</c:v>
                </c:pt>
                <c:pt idx="98">
                  <c:v>0.52638888888889401</c:v>
                </c:pt>
                <c:pt idx="99">
                  <c:v>0.52708333333333901</c:v>
                </c:pt>
                <c:pt idx="100">
                  <c:v>0.52777777777778301</c:v>
                </c:pt>
                <c:pt idx="101">
                  <c:v>0.52847222222222756</c:v>
                </c:pt>
                <c:pt idx="102">
                  <c:v>0.529166666666672</c:v>
                </c:pt>
                <c:pt idx="103">
                  <c:v>0.529861111111117</c:v>
                </c:pt>
                <c:pt idx="104">
                  <c:v>0.530555555555561</c:v>
                </c:pt>
                <c:pt idx="105">
                  <c:v>0.531250000000006</c:v>
                </c:pt>
                <c:pt idx="106">
                  <c:v>0.53194444444445477</c:v>
                </c:pt>
                <c:pt idx="107">
                  <c:v>0.53263888888889765</c:v>
                </c:pt>
                <c:pt idx="108">
                  <c:v>0.53333333333333899</c:v>
                </c:pt>
                <c:pt idx="109">
                  <c:v>0.53402777777778399</c:v>
                </c:pt>
                <c:pt idx="110">
                  <c:v>0.53472222222222798</c:v>
                </c:pt>
                <c:pt idx="111">
                  <c:v>0.53541666666667298</c:v>
                </c:pt>
                <c:pt idx="112">
                  <c:v>0.53611111111111698</c:v>
                </c:pt>
                <c:pt idx="113">
                  <c:v>0.53680555555556264</c:v>
                </c:pt>
                <c:pt idx="114">
                  <c:v>0.53750000000000597</c:v>
                </c:pt>
                <c:pt idx="115">
                  <c:v>0.53819444444445164</c:v>
                </c:pt>
                <c:pt idx="116">
                  <c:v>0.53888888888889563</c:v>
                </c:pt>
                <c:pt idx="117">
                  <c:v>0.53958333333333997</c:v>
                </c:pt>
                <c:pt idx="118">
                  <c:v>0.54027777777778396</c:v>
                </c:pt>
                <c:pt idx="119">
                  <c:v>0.54097222222222896</c:v>
                </c:pt>
                <c:pt idx="120">
                  <c:v>0.54166666666667362</c:v>
                </c:pt>
                <c:pt idx="121">
                  <c:v>0.54236111111111796</c:v>
                </c:pt>
                <c:pt idx="122">
                  <c:v>0.54305555555556195</c:v>
                </c:pt>
                <c:pt idx="123">
                  <c:v>0.54375000000000695</c:v>
                </c:pt>
                <c:pt idx="124">
                  <c:v>0.54444444444445095</c:v>
                </c:pt>
                <c:pt idx="125">
                  <c:v>0.54513888888889594</c:v>
                </c:pt>
                <c:pt idx="126">
                  <c:v>0.54583333333334005</c:v>
                </c:pt>
                <c:pt idx="127">
                  <c:v>0.5465277777777835</c:v>
                </c:pt>
                <c:pt idx="128">
                  <c:v>0.54722222222222849</c:v>
                </c:pt>
                <c:pt idx="129">
                  <c:v>0.54791666666667305</c:v>
                </c:pt>
                <c:pt idx="130">
                  <c:v>0.54861111111111804</c:v>
                </c:pt>
                <c:pt idx="131">
                  <c:v>0.54930555555556204</c:v>
                </c:pt>
                <c:pt idx="132">
                  <c:v>0.55000000000000704</c:v>
                </c:pt>
                <c:pt idx="133">
                  <c:v>0.55069444444445714</c:v>
                </c:pt>
                <c:pt idx="134">
                  <c:v>0.55138888888889603</c:v>
                </c:pt>
              </c:numCache>
            </c:numRef>
          </c:cat>
          <c:val>
            <c:numRef>
              <c:f>'1min'!$C$2:$C$136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3</c:v>
                </c:pt>
                <c:pt idx="41">
                  <c:v>4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6</c:v>
                </c:pt>
                <c:pt idx="49">
                  <c:v>6</c:v>
                </c:pt>
                <c:pt idx="50">
                  <c:v>7</c:v>
                </c:pt>
                <c:pt idx="51">
                  <c:v>7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8</c:v>
                </c:pt>
                <c:pt idx="56">
                  <c:v>8</c:v>
                </c:pt>
                <c:pt idx="57">
                  <c:v>8</c:v>
                </c:pt>
                <c:pt idx="58">
                  <c:v>9</c:v>
                </c:pt>
                <c:pt idx="59">
                  <c:v>9</c:v>
                </c:pt>
                <c:pt idx="60">
                  <c:v>9</c:v>
                </c:pt>
                <c:pt idx="61">
                  <c:v>9</c:v>
                </c:pt>
                <c:pt idx="62">
                  <c:v>9</c:v>
                </c:pt>
                <c:pt idx="63">
                  <c:v>9</c:v>
                </c:pt>
                <c:pt idx="64">
                  <c:v>9</c:v>
                </c:pt>
                <c:pt idx="65">
                  <c:v>9</c:v>
                </c:pt>
                <c:pt idx="66">
                  <c:v>9</c:v>
                </c:pt>
                <c:pt idx="67">
                  <c:v>9</c:v>
                </c:pt>
                <c:pt idx="68">
                  <c:v>9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9</c:v>
                </c:pt>
                <c:pt idx="73">
                  <c:v>10</c:v>
                </c:pt>
                <c:pt idx="74">
                  <c:v>10</c:v>
                </c:pt>
                <c:pt idx="75">
                  <c:v>11</c:v>
                </c:pt>
                <c:pt idx="76">
                  <c:v>11</c:v>
                </c:pt>
                <c:pt idx="77">
                  <c:v>11</c:v>
                </c:pt>
                <c:pt idx="78">
                  <c:v>11</c:v>
                </c:pt>
                <c:pt idx="79">
                  <c:v>11</c:v>
                </c:pt>
                <c:pt idx="80">
                  <c:v>12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13</c:v>
                </c:pt>
                <c:pt idx="90">
                  <c:v>14</c:v>
                </c:pt>
                <c:pt idx="91">
                  <c:v>14</c:v>
                </c:pt>
                <c:pt idx="92">
                  <c:v>14</c:v>
                </c:pt>
                <c:pt idx="93">
                  <c:v>15</c:v>
                </c:pt>
                <c:pt idx="94">
                  <c:v>15</c:v>
                </c:pt>
                <c:pt idx="95">
                  <c:v>17</c:v>
                </c:pt>
                <c:pt idx="96">
                  <c:v>17</c:v>
                </c:pt>
                <c:pt idx="97">
                  <c:v>18</c:v>
                </c:pt>
                <c:pt idx="98">
                  <c:v>19</c:v>
                </c:pt>
                <c:pt idx="99">
                  <c:v>19</c:v>
                </c:pt>
                <c:pt idx="100">
                  <c:v>20</c:v>
                </c:pt>
                <c:pt idx="101">
                  <c:v>21</c:v>
                </c:pt>
                <c:pt idx="102">
                  <c:v>21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23</c:v>
                </c:pt>
                <c:pt idx="109">
                  <c:v>23</c:v>
                </c:pt>
                <c:pt idx="110">
                  <c:v>23</c:v>
                </c:pt>
                <c:pt idx="111">
                  <c:v>23</c:v>
                </c:pt>
                <c:pt idx="112">
                  <c:v>23</c:v>
                </c:pt>
                <c:pt idx="113">
                  <c:v>23</c:v>
                </c:pt>
                <c:pt idx="114">
                  <c:v>25</c:v>
                </c:pt>
                <c:pt idx="115">
                  <c:v>25</c:v>
                </c:pt>
                <c:pt idx="116">
                  <c:v>25</c:v>
                </c:pt>
                <c:pt idx="117">
                  <c:v>26</c:v>
                </c:pt>
                <c:pt idx="118">
                  <c:v>26</c:v>
                </c:pt>
                <c:pt idx="119">
                  <c:v>26</c:v>
                </c:pt>
                <c:pt idx="120">
                  <c:v>26</c:v>
                </c:pt>
                <c:pt idx="121">
                  <c:v>26</c:v>
                </c:pt>
                <c:pt idx="122">
                  <c:v>26</c:v>
                </c:pt>
                <c:pt idx="123">
                  <c:v>26</c:v>
                </c:pt>
                <c:pt idx="124">
                  <c:v>26</c:v>
                </c:pt>
                <c:pt idx="125">
                  <c:v>26</c:v>
                </c:pt>
                <c:pt idx="126">
                  <c:v>26</c:v>
                </c:pt>
                <c:pt idx="127">
                  <c:v>28</c:v>
                </c:pt>
                <c:pt idx="128">
                  <c:v>28</c:v>
                </c:pt>
                <c:pt idx="129">
                  <c:v>28</c:v>
                </c:pt>
                <c:pt idx="130">
                  <c:v>28</c:v>
                </c:pt>
                <c:pt idx="131">
                  <c:v>28</c:v>
                </c:pt>
                <c:pt idx="132">
                  <c:v>28</c:v>
                </c:pt>
                <c:pt idx="133">
                  <c:v>28</c:v>
                </c:pt>
                <c:pt idx="134">
                  <c:v>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181312"/>
        <c:axId val="141182848"/>
      </c:lineChart>
      <c:catAx>
        <c:axId val="141181312"/>
        <c:scaling>
          <c:orientation val="minMax"/>
        </c:scaling>
        <c:delete val="0"/>
        <c:axPos val="b"/>
        <c:numFmt formatCode="hh:mm:ss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he-IL"/>
          </a:p>
        </c:txPr>
        <c:crossAx val="141182848"/>
        <c:crosses val="autoZero"/>
        <c:auto val="1"/>
        <c:lblAlgn val="ctr"/>
        <c:lblOffset val="100"/>
        <c:tickMarkSkip val="2"/>
        <c:noMultiLvlLbl val="0"/>
      </c:catAx>
      <c:valAx>
        <c:axId val="141182848"/>
        <c:scaling>
          <c:orientation val="minMax"/>
        </c:scaling>
        <c:delete val="0"/>
        <c:axPos val="l"/>
        <c:majorGridlines>
          <c:spPr>
            <a:ln w="9525"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he-IL"/>
          </a:p>
        </c:txPr>
        <c:crossAx val="141181312"/>
        <c:crossesAt val="1"/>
        <c:crossBetween val="between"/>
        <c:majorUnit val="5"/>
      </c:valAx>
    </c:plotArea>
    <c:legend>
      <c:legendPos val="b"/>
      <c:layout/>
      <c:overlay val="0"/>
      <c:txPr>
        <a:bodyPr/>
        <a:lstStyle/>
        <a:p>
          <a:pPr>
            <a:defRPr lang="en-US"/>
          </a:pPr>
          <a:endParaRPr lang="he-I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b="1" i="0" u="none" strike="noStrike" kern="1200" baseline="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in system – Drill only</a:t>
            </a:r>
            <a:endParaRPr lang="he-IL" sz="2000" b="1" i="0" u="none" strike="noStrike" kern="1200" baseline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RFID!$O$1</c:f>
              <c:strCache>
                <c:ptCount val="1"/>
                <c:pt idx="0">
                  <c:v>Model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RFID!$B$2:$B$28</c:f>
              <c:numCache>
                <c:formatCode>General</c:formatCode>
                <c:ptCount val="27"/>
                <c:pt idx="2" formatCode="hh:mm">
                  <c:v>0.46875</c:v>
                </c:pt>
                <c:pt idx="3" formatCode="hh:mm">
                  <c:v>0.47222222222222232</c:v>
                </c:pt>
                <c:pt idx="4" formatCode="hh:mm">
                  <c:v>0.47569444444444442</c:v>
                </c:pt>
                <c:pt idx="5" formatCode="hh:mm">
                  <c:v>0.4791666666666699</c:v>
                </c:pt>
                <c:pt idx="6" formatCode="hh:mm">
                  <c:v>0.48263888888889162</c:v>
                </c:pt>
                <c:pt idx="7" formatCode="hh:mm">
                  <c:v>0.48611111111111105</c:v>
                </c:pt>
                <c:pt idx="8" formatCode="hh:mm">
                  <c:v>0.48958333333333331</c:v>
                </c:pt>
                <c:pt idx="9" formatCode="hh:mm">
                  <c:v>0.49305555555555547</c:v>
                </c:pt>
                <c:pt idx="10" formatCode="hh:mm">
                  <c:v>0.49652777777778329</c:v>
                </c:pt>
                <c:pt idx="11" formatCode="hh:mm">
                  <c:v>0.5</c:v>
                </c:pt>
                <c:pt idx="12" formatCode="hh:mm">
                  <c:v>0.50347222222221699</c:v>
                </c:pt>
                <c:pt idx="13" formatCode="hh:mm">
                  <c:v>0.50694444444444464</c:v>
                </c:pt>
                <c:pt idx="14" formatCode="hh:mm">
                  <c:v>0.51041666666666041</c:v>
                </c:pt>
                <c:pt idx="15" formatCode="hh:mm">
                  <c:v>0.51388888888888873</c:v>
                </c:pt>
                <c:pt idx="16" formatCode="hh:mm">
                  <c:v>0.51736111111111049</c:v>
                </c:pt>
                <c:pt idx="17" formatCode="hh:mm">
                  <c:v>0.52083333333333315</c:v>
                </c:pt>
                <c:pt idx="18" formatCode="hh:mm">
                  <c:v>0.52430555555555569</c:v>
                </c:pt>
                <c:pt idx="19" formatCode="hh:mm">
                  <c:v>0.52777777777777768</c:v>
                </c:pt>
                <c:pt idx="20" formatCode="hh:mm">
                  <c:v>0.53124999999999978</c:v>
                </c:pt>
                <c:pt idx="21" formatCode="hh:mm">
                  <c:v>0.53472222222222199</c:v>
                </c:pt>
                <c:pt idx="22" formatCode="hh:mm">
                  <c:v>0.53819444444444464</c:v>
                </c:pt>
                <c:pt idx="23" formatCode="hh:mm">
                  <c:v>0.54166666666666641</c:v>
                </c:pt>
                <c:pt idx="24" formatCode="hh:mm">
                  <c:v>0.54513888888888862</c:v>
                </c:pt>
                <c:pt idx="25" formatCode="hh:mm">
                  <c:v>0.54861111111111083</c:v>
                </c:pt>
                <c:pt idx="26" formatCode="hh:mm">
                  <c:v>0.55208333333333304</c:v>
                </c:pt>
              </c:numCache>
            </c:numRef>
          </c:cat>
          <c:val>
            <c:numRef>
              <c:f>RFID!$O$2:$O$28</c:f>
              <c:numCache>
                <c:formatCode>General</c:formatCode>
                <c:ptCount val="27"/>
                <c:pt idx="1">
                  <c:v>0</c:v>
                </c:pt>
                <c:pt idx="2" formatCode="0.00">
                  <c:v>0</c:v>
                </c:pt>
                <c:pt idx="3" formatCode="0.00">
                  <c:v>2</c:v>
                </c:pt>
                <c:pt idx="4" formatCode="0.00">
                  <c:v>7</c:v>
                </c:pt>
                <c:pt idx="5" formatCode="0.00">
                  <c:v>9</c:v>
                </c:pt>
                <c:pt idx="6" formatCode="0.00">
                  <c:v>13.625833144732637</c:v>
                </c:pt>
                <c:pt idx="7" formatCode="0.00">
                  <c:v>15.268450522016883</c:v>
                </c:pt>
                <c:pt idx="8" formatCode="0.00">
                  <c:v>14.768997704663098</c:v>
                </c:pt>
                <c:pt idx="9" formatCode="0.00">
                  <c:v>13.352593347454826</c:v>
                </c:pt>
                <c:pt idx="10" formatCode="0.00">
                  <c:v>11.850886378516378</c:v>
                </c:pt>
                <c:pt idx="11" formatCode="0.00">
                  <c:v>10.509750019535026</c:v>
                </c:pt>
                <c:pt idx="12" formatCode="0.00">
                  <c:v>15.462178961416011</c:v>
                </c:pt>
                <c:pt idx="13" formatCode="0.00">
                  <c:v>18.158720317282434</c:v>
                </c:pt>
                <c:pt idx="14" formatCode="0.00">
                  <c:v>18.712860819323428</c:v>
                </c:pt>
                <c:pt idx="15" formatCode="0.00">
                  <c:v>18.273394305686274</c:v>
                </c:pt>
                <c:pt idx="16" formatCode="0.00">
                  <c:v>21.939759371450286</c:v>
                </c:pt>
                <c:pt idx="17" formatCode="0.00">
                  <c:v>24.434111109030695</c:v>
                </c:pt>
                <c:pt idx="18" formatCode="0.00">
                  <c:v>22.712521976507489</c:v>
                </c:pt>
                <c:pt idx="19" formatCode="0.00">
                  <c:v>21.872652576303583</c:v>
                </c:pt>
                <c:pt idx="20" formatCode="0.00">
                  <c:v>19.927258050127289</c:v>
                </c:pt>
                <c:pt idx="21" formatCode="0.00">
                  <c:v>18.203305865099505</c:v>
                </c:pt>
                <c:pt idx="22" formatCode="0.00">
                  <c:v>16.595324002005476</c:v>
                </c:pt>
                <c:pt idx="23" formatCode="0.00">
                  <c:v>18.17551142583094</c:v>
                </c:pt>
                <c:pt idx="24" formatCode="0.00">
                  <c:v>17.704896417435755</c:v>
                </c:pt>
                <c:pt idx="25" formatCode="0.00">
                  <c:v>19.243442691954062</c:v>
                </c:pt>
                <c:pt idx="26" formatCode="0.00">
                  <c:v>18.687326551238886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RFID!$Q$1</c:f>
              <c:strCache>
                <c:ptCount val="1"/>
                <c:pt idx="0">
                  <c:v>Actual Number In system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RFID!$B$2:$B$28</c:f>
              <c:numCache>
                <c:formatCode>General</c:formatCode>
                <c:ptCount val="27"/>
                <c:pt idx="2" formatCode="hh:mm">
                  <c:v>0.46875</c:v>
                </c:pt>
                <c:pt idx="3" formatCode="hh:mm">
                  <c:v>0.47222222222222232</c:v>
                </c:pt>
                <c:pt idx="4" formatCode="hh:mm">
                  <c:v>0.47569444444444442</c:v>
                </c:pt>
                <c:pt idx="5" formatCode="hh:mm">
                  <c:v>0.4791666666666699</c:v>
                </c:pt>
                <c:pt idx="6" formatCode="hh:mm">
                  <c:v>0.48263888888889162</c:v>
                </c:pt>
                <c:pt idx="7" formatCode="hh:mm">
                  <c:v>0.48611111111111105</c:v>
                </c:pt>
                <c:pt idx="8" formatCode="hh:mm">
                  <c:v>0.48958333333333331</c:v>
                </c:pt>
                <c:pt idx="9" formatCode="hh:mm">
                  <c:v>0.49305555555555547</c:v>
                </c:pt>
                <c:pt idx="10" formatCode="hh:mm">
                  <c:v>0.49652777777778329</c:v>
                </c:pt>
                <c:pt idx="11" formatCode="hh:mm">
                  <c:v>0.5</c:v>
                </c:pt>
                <c:pt idx="12" formatCode="hh:mm">
                  <c:v>0.50347222222221699</c:v>
                </c:pt>
                <c:pt idx="13" formatCode="hh:mm">
                  <c:v>0.50694444444444464</c:v>
                </c:pt>
                <c:pt idx="14" formatCode="hh:mm">
                  <c:v>0.51041666666666041</c:v>
                </c:pt>
                <c:pt idx="15" formatCode="hh:mm">
                  <c:v>0.51388888888888873</c:v>
                </c:pt>
                <c:pt idx="16" formatCode="hh:mm">
                  <c:v>0.51736111111111049</c:v>
                </c:pt>
                <c:pt idx="17" formatCode="hh:mm">
                  <c:v>0.52083333333333315</c:v>
                </c:pt>
                <c:pt idx="18" formatCode="hh:mm">
                  <c:v>0.52430555555555569</c:v>
                </c:pt>
                <c:pt idx="19" formatCode="hh:mm">
                  <c:v>0.52777777777777768</c:v>
                </c:pt>
                <c:pt idx="20" formatCode="hh:mm">
                  <c:v>0.53124999999999978</c:v>
                </c:pt>
                <c:pt idx="21" formatCode="hh:mm">
                  <c:v>0.53472222222222199</c:v>
                </c:pt>
                <c:pt idx="22" formatCode="hh:mm">
                  <c:v>0.53819444444444464</c:v>
                </c:pt>
                <c:pt idx="23" formatCode="hh:mm">
                  <c:v>0.54166666666666641</c:v>
                </c:pt>
                <c:pt idx="24" formatCode="hh:mm">
                  <c:v>0.54513888888888862</c:v>
                </c:pt>
                <c:pt idx="25" formatCode="hh:mm">
                  <c:v>0.54861111111111083</c:v>
                </c:pt>
                <c:pt idx="26" formatCode="hh:mm">
                  <c:v>0.55208333333333304</c:v>
                </c:pt>
              </c:numCache>
            </c:numRef>
          </c:cat>
          <c:val>
            <c:numRef>
              <c:f>RFID!$Q$2:$Q$28</c:f>
              <c:numCache>
                <c:formatCode>General</c:formatCode>
                <c:ptCount val="27"/>
                <c:pt idx="2">
                  <c:v>0</c:v>
                </c:pt>
                <c:pt idx="3">
                  <c:v>2</c:v>
                </c:pt>
                <c:pt idx="4">
                  <c:v>7</c:v>
                </c:pt>
                <c:pt idx="5">
                  <c:v>9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12</c:v>
                </c:pt>
                <c:pt idx="10">
                  <c:v>11</c:v>
                </c:pt>
                <c:pt idx="11">
                  <c:v>9</c:v>
                </c:pt>
                <c:pt idx="12">
                  <c:v>14</c:v>
                </c:pt>
                <c:pt idx="13">
                  <c:v>18</c:v>
                </c:pt>
                <c:pt idx="14">
                  <c:v>20</c:v>
                </c:pt>
                <c:pt idx="15">
                  <c:v>20</c:v>
                </c:pt>
                <c:pt idx="16">
                  <c:v>24</c:v>
                </c:pt>
                <c:pt idx="17">
                  <c:v>27</c:v>
                </c:pt>
                <c:pt idx="18">
                  <c:v>26</c:v>
                </c:pt>
                <c:pt idx="19">
                  <c:v>25</c:v>
                </c:pt>
                <c:pt idx="20">
                  <c:v>21</c:v>
                </c:pt>
                <c:pt idx="21">
                  <c:v>18</c:v>
                </c:pt>
                <c:pt idx="22">
                  <c:v>17</c:v>
                </c:pt>
                <c:pt idx="23">
                  <c:v>18</c:v>
                </c:pt>
                <c:pt idx="24">
                  <c:v>18</c:v>
                </c:pt>
                <c:pt idx="25">
                  <c:v>21</c:v>
                </c:pt>
                <c:pt idx="26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45056"/>
        <c:axId val="141275520"/>
      </c:lineChart>
      <c:catAx>
        <c:axId val="14124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41275520"/>
        <c:crosses val="autoZero"/>
        <c:auto val="1"/>
        <c:lblAlgn val="ctr"/>
        <c:lblOffset val="100"/>
        <c:noMultiLvlLbl val="0"/>
      </c:catAx>
      <c:valAx>
        <c:axId val="141275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141245056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lang="en-US"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in system – with simulation</a:t>
            </a:r>
            <a:endParaRPr lang="he-I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ymbol val="none"/>
          </c:marker>
          <c:cat>
            <c:numRef>
              <c:f>גיליון1!$A$2:$A$590</c:f>
              <c:numCache>
                <c:formatCode>hh:mm:ss</c:formatCode>
                <c:ptCount val="589"/>
                <c:pt idx="0">
                  <c:v>0.45833333333333326</c:v>
                </c:pt>
                <c:pt idx="1">
                  <c:v>0.46180555555555558</c:v>
                </c:pt>
                <c:pt idx="2">
                  <c:v>0.46527777777778084</c:v>
                </c:pt>
                <c:pt idx="3">
                  <c:v>0.46875</c:v>
                </c:pt>
                <c:pt idx="4">
                  <c:v>0.47222222222222232</c:v>
                </c:pt>
                <c:pt idx="5">
                  <c:v>0.47569444444444497</c:v>
                </c:pt>
                <c:pt idx="6">
                  <c:v>0.47916666666667024</c:v>
                </c:pt>
                <c:pt idx="7">
                  <c:v>0.48263888888889184</c:v>
                </c:pt>
                <c:pt idx="8">
                  <c:v>0.48611111111111099</c:v>
                </c:pt>
                <c:pt idx="9">
                  <c:v>0.48958333333333398</c:v>
                </c:pt>
                <c:pt idx="10">
                  <c:v>0.49305555555555602</c:v>
                </c:pt>
                <c:pt idx="11">
                  <c:v>0.49652777777778362</c:v>
                </c:pt>
                <c:pt idx="12">
                  <c:v>0.500000000000001</c:v>
                </c:pt>
                <c:pt idx="13">
                  <c:v>0.50347222222221777</c:v>
                </c:pt>
                <c:pt idx="14">
                  <c:v>0.50694444444444564</c:v>
                </c:pt>
                <c:pt idx="15">
                  <c:v>0.51041666666666075</c:v>
                </c:pt>
                <c:pt idx="16">
                  <c:v>0.51388888888888995</c:v>
                </c:pt>
                <c:pt idx="17">
                  <c:v>0.51736111111111149</c:v>
                </c:pt>
                <c:pt idx="18">
                  <c:v>0.52083333333333404</c:v>
                </c:pt>
                <c:pt idx="19">
                  <c:v>0.52430555555555602</c:v>
                </c:pt>
                <c:pt idx="20">
                  <c:v>0.52777777777777901</c:v>
                </c:pt>
                <c:pt idx="21">
                  <c:v>0.531250000000001</c:v>
                </c:pt>
                <c:pt idx="22">
                  <c:v>0.53472222222222299</c:v>
                </c:pt>
                <c:pt idx="23">
                  <c:v>0.53819444444444564</c:v>
                </c:pt>
                <c:pt idx="24">
                  <c:v>0.54166666666666796</c:v>
                </c:pt>
                <c:pt idx="25">
                  <c:v>0.54513888888888995</c:v>
                </c:pt>
                <c:pt idx="26">
                  <c:v>0.54861111111111205</c:v>
                </c:pt>
                <c:pt idx="27">
                  <c:v>0.55208333333333404</c:v>
                </c:pt>
                <c:pt idx="28">
                  <c:v>0.55555555555555702</c:v>
                </c:pt>
                <c:pt idx="29">
                  <c:v>0.55902777777777901</c:v>
                </c:pt>
                <c:pt idx="30">
                  <c:v>0.562500000000001</c:v>
                </c:pt>
                <c:pt idx="31">
                  <c:v>0.56597222222222299</c:v>
                </c:pt>
                <c:pt idx="32">
                  <c:v>0.56944444444444564</c:v>
                </c:pt>
                <c:pt idx="33">
                  <c:v>0.57291666666666796</c:v>
                </c:pt>
                <c:pt idx="34">
                  <c:v>0.57638888888888995</c:v>
                </c:pt>
                <c:pt idx="35">
                  <c:v>0.57986111111111205</c:v>
                </c:pt>
                <c:pt idx="36">
                  <c:v>0.58333333333333459</c:v>
                </c:pt>
                <c:pt idx="37">
                  <c:v>0.58680555555555702</c:v>
                </c:pt>
                <c:pt idx="38">
                  <c:v>0.59027777777777857</c:v>
                </c:pt>
                <c:pt idx="39">
                  <c:v>0.593750000000001</c:v>
                </c:pt>
                <c:pt idx="40">
                  <c:v>0.59722222222221866</c:v>
                </c:pt>
                <c:pt idx="41">
                  <c:v>0.60069444444445486</c:v>
                </c:pt>
                <c:pt idx="42">
                  <c:v>0.60416666666666796</c:v>
                </c:pt>
                <c:pt idx="43">
                  <c:v>0.6076388888888975</c:v>
                </c:pt>
                <c:pt idx="44">
                  <c:v>0.61111111111111305</c:v>
                </c:pt>
                <c:pt idx="45">
                  <c:v>0.61458333333333504</c:v>
                </c:pt>
                <c:pt idx="46">
                  <c:v>0.61805555555556291</c:v>
                </c:pt>
                <c:pt idx="47">
                  <c:v>0.62152777777777901</c:v>
                </c:pt>
                <c:pt idx="48">
                  <c:v>0.62500000000000699</c:v>
                </c:pt>
                <c:pt idx="49">
                  <c:v>0.62847222222222399</c:v>
                </c:pt>
                <c:pt idx="50">
                  <c:v>0.63194444444445486</c:v>
                </c:pt>
                <c:pt idx="51">
                  <c:v>0.63541666666666896</c:v>
                </c:pt>
                <c:pt idx="52">
                  <c:v>0.63888888888889839</c:v>
                </c:pt>
                <c:pt idx="53">
                  <c:v>0.64236111111111305</c:v>
                </c:pt>
                <c:pt idx="54">
                  <c:v>0.64583333333334136</c:v>
                </c:pt>
                <c:pt idx="55">
                  <c:v>0.6493055555555638</c:v>
                </c:pt>
                <c:pt idx="56">
                  <c:v>0.65277777777778556</c:v>
                </c:pt>
                <c:pt idx="57">
                  <c:v>0.65625000000000699</c:v>
                </c:pt>
                <c:pt idx="58">
                  <c:v>0.65972222222222465</c:v>
                </c:pt>
                <c:pt idx="59">
                  <c:v>0.66319444444445586</c:v>
                </c:pt>
                <c:pt idx="60">
                  <c:v>0.66666666666666963</c:v>
                </c:pt>
                <c:pt idx="61">
                  <c:v>0.67013888888889839</c:v>
                </c:pt>
                <c:pt idx="62">
                  <c:v>0.67361111111111949</c:v>
                </c:pt>
                <c:pt idx="63">
                  <c:v>0.67708333333334236</c:v>
                </c:pt>
                <c:pt idx="64">
                  <c:v>0.68055555555555802</c:v>
                </c:pt>
                <c:pt idx="65">
                  <c:v>0.68402777777778001</c:v>
                </c:pt>
                <c:pt idx="66">
                  <c:v>0.687500000000003</c:v>
                </c:pt>
                <c:pt idx="67">
                  <c:v>0.69097222222222499</c:v>
                </c:pt>
                <c:pt idx="68">
                  <c:v>0.69444444444444764</c:v>
                </c:pt>
                <c:pt idx="69">
                  <c:v>0.69791666666666896</c:v>
                </c:pt>
                <c:pt idx="70">
                  <c:v>0.70138888888889195</c:v>
                </c:pt>
                <c:pt idx="71">
                  <c:v>0.70486111111111405</c:v>
                </c:pt>
                <c:pt idx="72">
                  <c:v>0.70833333333333603</c:v>
                </c:pt>
                <c:pt idx="73">
                  <c:v>0.7118055555555638</c:v>
                </c:pt>
                <c:pt idx="74">
                  <c:v>0.71527777777778101</c:v>
                </c:pt>
                <c:pt idx="75">
                  <c:v>0.71875000000000799</c:v>
                </c:pt>
                <c:pt idx="76">
                  <c:v>0.72222222222222499</c:v>
                </c:pt>
                <c:pt idx="77">
                  <c:v>0.72569444444445586</c:v>
                </c:pt>
                <c:pt idx="78">
                  <c:v>0.72916666666666996</c:v>
                </c:pt>
                <c:pt idx="79">
                  <c:v>0.73263888888889916</c:v>
                </c:pt>
                <c:pt idx="80">
                  <c:v>0.73611111111111405</c:v>
                </c:pt>
                <c:pt idx="81">
                  <c:v>0.73958333333333603</c:v>
                </c:pt>
                <c:pt idx="82">
                  <c:v>0.74305555555556468</c:v>
                </c:pt>
                <c:pt idx="83">
                  <c:v>0.74652777777778101</c:v>
                </c:pt>
                <c:pt idx="84">
                  <c:v>0.75000000000000799</c:v>
                </c:pt>
                <c:pt idx="85">
                  <c:v>0.75347222222222598</c:v>
                </c:pt>
                <c:pt idx="86">
                  <c:v>0.75694444444445685</c:v>
                </c:pt>
                <c:pt idx="87">
                  <c:v>0.76041666666666996</c:v>
                </c:pt>
                <c:pt idx="88">
                  <c:v>0.76388888888889916</c:v>
                </c:pt>
                <c:pt idx="89">
                  <c:v>0.76736111111111505</c:v>
                </c:pt>
                <c:pt idx="90">
                  <c:v>0.77083333333334336</c:v>
                </c:pt>
                <c:pt idx="91">
                  <c:v>0.77430555555556468</c:v>
                </c:pt>
                <c:pt idx="92">
                  <c:v>0.77777777777778656</c:v>
                </c:pt>
                <c:pt idx="93">
                  <c:v>0.781250000000004</c:v>
                </c:pt>
                <c:pt idx="94">
                  <c:v>0.78472222222222598</c:v>
                </c:pt>
                <c:pt idx="95">
                  <c:v>0.78819444444444864</c:v>
                </c:pt>
                <c:pt idx="96">
                  <c:v>0.79166666666666996</c:v>
                </c:pt>
                <c:pt idx="97">
                  <c:v>0.79513888888889295</c:v>
                </c:pt>
                <c:pt idx="98">
                  <c:v>0.79861111111111505</c:v>
                </c:pt>
                <c:pt idx="99">
                  <c:v>0.80208333333333703</c:v>
                </c:pt>
                <c:pt idx="100">
                  <c:v>0.80555555555556002</c:v>
                </c:pt>
                <c:pt idx="101">
                  <c:v>0.80902777777778201</c:v>
                </c:pt>
                <c:pt idx="102">
                  <c:v>0.812500000000004</c:v>
                </c:pt>
                <c:pt idx="103">
                  <c:v>0.81597222222222598</c:v>
                </c:pt>
                <c:pt idx="104">
                  <c:v>0.81944444444444964</c:v>
                </c:pt>
                <c:pt idx="105">
                  <c:v>0.82291666666667163</c:v>
                </c:pt>
                <c:pt idx="106">
                  <c:v>0.82638888888889295</c:v>
                </c:pt>
                <c:pt idx="107">
                  <c:v>0.82986111111111505</c:v>
                </c:pt>
                <c:pt idx="108">
                  <c:v>0.83333333333333803</c:v>
                </c:pt>
                <c:pt idx="109">
                  <c:v>0.83680555555556568</c:v>
                </c:pt>
                <c:pt idx="110">
                  <c:v>0.84027777777778201</c:v>
                </c:pt>
                <c:pt idx="111">
                  <c:v>0.84375000000000899</c:v>
                </c:pt>
                <c:pt idx="112">
                  <c:v>0.84722222222222698</c:v>
                </c:pt>
                <c:pt idx="113">
                  <c:v>0.85069444444445774</c:v>
                </c:pt>
                <c:pt idx="114">
                  <c:v>0.85416666666667163</c:v>
                </c:pt>
                <c:pt idx="115">
                  <c:v>0.85763888888890005</c:v>
                </c:pt>
                <c:pt idx="116">
                  <c:v>0.86111111111111605</c:v>
                </c:pt>
                <c:pt idx="117">
                  <c:v>0.86458333333333803</c:v>
                </c:pt>
                <c:pt idx="118">
                  <c:v>0.86805555555556568</c:v>
                </c:pt>
                <c:pt idx="119">
                  <c:v>0.87152777777778301</c:v>
                </c:pt>
                <c:pt idx="120">
                  <c:v>0.87500000000000999</c:v>
                </c:pt>
                <c:pt idx="121">
                  <c:v>0.87847222222222698</c:v>
                </c:pt>
                <c:pt idx="122">
                  <c:v>0.88194444444444964</c:v>
                </c:pt>
                <c:pt idx="123">
                  <c:v>0.88541666666667196</c:v>
                </c:pt>
                <c:pt idx="124">
                  <c:v>0.88888888888889395</c:v>
                </c:pt>
                <c:pt idx="125">
                  <c:v>0.89236111111111549</c:v>
                </c:pt>
                <c:pt idx="126">
                  <c:v>0.89583333333333803</c:v>
                </c:pt>
                <c:pt idx="127">
                  <c:v>0.89930555555556102</c:v>
                </c:pt>
                <c:pt idx="128">
                  <c:v>0.90277777777778301</c:v>
                </c:pt>
                <c:pt idx="129">
                  <c:v>0.906250000000005</c:v>
                </c:pt>
                <c:pt idx="130">
                  <c:v>0.90972222222222798</c:v>
                </c:pt>
                <c:pt idx="131">
                  <c:v>0.91319444444445064</c:v>
                </c:pt>
                <c:pt idx="132">
                  <c:v>0.91666666666667262</c:v>
                </c:pt>
                <c:pt idx="133">
                  <c:v>0.92013888888889395</c:v>
                </c:pt>
                <c:pt idx="134">
                  <c:v>0.92361111111111704</c:v>
                </c:pt>
                <c:pt idx="135">
                  <c:v>0.92708333333333903</c:v>
                </c:pt>
                <c:pt idx="136">
                  <c:v>0.93055555555556102</c:v>
                </c:pt>
                <c:pt idx="137">
                  <c:v>0.93402777777778301</c:v>
                </c:pt>
                <c:pt idx="138">
                  <c:v>0.937500000000006</c:v>
                </c:pt>
                <c:pt idx="139">
                  <c:v>0.94097222222222798</c:v>
                </c:pt>
                <c:pt idx="140">
                  <c:v>0.94444444444445064</c:v>
                </c:pt>
                <c:pt idx="141">
                  <c:v>0.94791666666667262</c:v>
                </c:pt>
                <c:pt idx="142">
                  <c:v>0.95138888888889495</c:v>
                </c:pt>
                <c:pt idx="143">
                  <c:v>0.95486111111111704</c:v>
                </c:pt>
                <c:pt idx="144">
                  <c:v>0.95833333333333903</c:v>
                </c:pt>
                <c:pt idx="145">
                  <c:v>0.96180555555556768</c:v>
                </c:pt>
                <c:pt idx="146">
                  <c:v>0.96527777777778401</c:v>
                </c:pt>
                <c:pt idx="147">
                  <c:v>0.96875000000001099</c:v>
                </c:pt>
                <c:pt idx="148">
                  <c:v>0.97222222222222798</c:v>
                </c:pt>
                <c:pt idx="149">
                  <c:v>0.97569444444445941</c:v>
                </c:pt>
                <c:pt idx="150">
                  <c:v>0.97916666666667362</c:v>
                </c:pt>
                <c:pt idx="151">
                  <c:v>0.98263888888889495</c:v>
                </c:pt>
                <c:pt idx="152">
                  <c:v>0.98611111111111649</c:v>
                </c:pt>
                <c:pt idx="153">
                  <c:v>0.98958333333333959</c:v>
                </c:pt>
                <c:pt idx="154">
                  <c:v>0.99305555555556202</c:v>
                </c:pt>
                <c:pt idx="155">
                  <c:v>0.99652777777778356</c:v>
                </c:pt>
                <c:pt idx="156">
                  <c:v>1.00000000000001</c:v>
                </c:pt>
                <c:pt idx="157">
                  <c:v>1.0034722222222299</c:v>
                </c:pt>
                <c:pt idx="158">
                  <c:v>1.0069444444444478</c:v>
                </c:pt>
                <c:pt idx="159">
                  <c:v>1.0104166666666701</c:v>
                </c:pt>
                <c:pt idx="160">
                  <c:v>1.0138888888888999</c:v>
                </c:pt>
                <c:pt idx="161">
                  <c:v>1.0173611111111198</c:v>
                </c:pt>
                <c:pt idx="162">
                  <c:v>1.0208333333333399</c:v>
                </c:pt>
                <c:pt idx="163">
                  <c:v>1.02430555555556</c:v>
                </c:pt>
                <c:pt idx="164">
                  <c:v>1.0277777777777899</c:v>
                </c:pt>
                <c:pt idx="165">
                  <c:v>1.03125000000001</c:v>
                </c:pt>
                <c:pt idx="166">
                  <c:v>1.0347222222222299</c:v>
                </c:pt>
                <c:pt idx="167">
                  <c:v>1.0381944444444478</c:v>
                </c:pt>
                <c:pt idx="168">
                  <c:v>1.0416666666666698</c:v>
                </c:pt>
                <c:pt idx="169">
                  <c:v>1.0451388888888999</c:v>
                </c:pt>
                <c:pt idx="170">
                  <c:v>1.04861111111112</c:v>
                </c:pt>
                <c:pt idx="171">
                  <c:v>1.0520833333333401</c:v>
                </c:pt>
                <c:pt idx="172">
                  <c:v>1.05555555555556</c:v>
                </c:pt>
                <c:pt idx="173">
                  <c:v>1.0590277777777899</c:v>
                </c:pt>
                <c:pt idx="174">
                  <c:v>1.06250000000001</c:v>
                </c:pt>
                <c:pt idx="175">
                  <c:v>1.0659722222222299</c:v>
                </c:pt>
                <c:pt idx="176">
                  <c:v>1.0694444444444478</c:v>
                </c:pt>
                <c:pt idx="177">
                  <c:v>1.0729166666666701</c:v>
                </c:pt>
                <c:pt idx="178">
                  <c:v>1.0763888888889099</c:v>
                </c:pt>
                <c:pt idx="179">
                  <c:v>1.0798611111111198</c:v>
                </c:pt>
                <c:pt idx="180">
                  <c:v>1.0833333333333399</c:v>
                </c:pt>
                <c:pt idx="181">
                  <c:v>1.08680555555556</c:v>
                </c:pt>
                <c:pt idx="182">
                  <c:v>1.0902777777777901</c:v>
                </c:pt>
                <c:pt idx="183">
                  <c:v>1.09375000000001</c:v>
                </c:pt>
                <c:pt idx="184">
                  <c:v>1.0972222222222299</c:v>
                </c:pt>
                <c:pt idx="185">
                  <c:v>1.1006944444444478</c:v>
                </c:pt>
                <c:pt idx="186">
                  <c:v>1.1041666666666701</c:v>
                </c:pt>
                <c:pt idx="187">
                  <c:v>1.1076388888888999</c:v>
                </c:pt>
                <c:pt idx="188">
                  <c:v>1.11111111111112</c:v>
                </c:pt>
                <c:pt idx="189">
                  <c:v>1.1145833333333401</c:v>
                </c:pt>
                <c:pt idx="190">
                  <c:v>1.118055555555572</c:v>
                </c:pt>
                <c:pt idx="191">
                  <c:v>1.1215277777777899</c:v>
                </c:pt>
                <c:pt idx="192">
                  <c:v>1.12500000000001</c:v>
                </c:pt>
                <c:pt idx="193">
                  <c:v>1.1284722222222301</c:v>
                </c:pt>
                <c:pt idx="194">
                  <c:v>1.1319444444444478</c:v>
                </c:pt>
                <c:pt idx="195">
                  <c:v>1.1354166666666801</c:v>
                </c:pt>
                <c:pt idx="196">
                  <c:v>1.1388888888889099</c:v>
                </c:pt>
                <c:pt idx="197">
                  <c:v>1.14236111111112</c:v>
                </c:pt>
                <c:pt idx="198">
                  <c:v>1.1458333333333399</c:v>
                </c:pt>
                <c:pt idx="199">
                  <c:v>1.14930555555556</c:v>
                </c:pt>
                <c:pt idx="200">
                  <c:v>1.1527777777777901</c:v>
                </c:pt>
                <c:pt idx="201">
                  <c:v>1.1562500000000211</c:v>
                </c:pt>
                <c:pt idx="202">
                  <c:v>1.1597222222222299</c:v>
                </c:pt>
                <c:pt idx="203">
                  <c:v>1.1631944444444478</c:v>
                </c:pt>
                <c:pt idx="204">
                  <c:v>1.1666666666666801</c:v>
                </c:pt>
                <c:pt idx="205">
                  <c:v>1.1701388888889099</c:v>
                </c:pt>
                <c:pt idx="206">
                  <c:v>1.17361111111112</c:v>
                </c:pt>
                <c:pt idx="207">
                  <c:v>1.1770833333333401</c:v>
                </c:pt>
                <c:pt idx="208">
                  <c:v>1.180555555555572</c:v>
                </c:pt>
                <c:pt idx="209">
                  <c:v>1.1840277777777901</c:v>
                </c:pt>
                <c:pt idx="210">
                  <c:v>1.18750000000001</c:v>
                </c:pt>
                <c:pt idx="211">
                  <c:v>1.1909722222222301</c:v>
                </c:pt>
                <c:pt idx="212">
                  <c:v>1.19444444444445</c:v>
                </c:pt>
                <c:pt idx="213">
                  <c:v>1.1979166666666801</c:v>
                </c:pt>
                <c:pt idx="214">
                  <c:v>1.2013888888888999</c:v>
                </c:pt>
                <c:pt idx="215">
                  <c:v>1.2048611111111198</c:v>
                </c:pt>
                <c:pt idx="216">
                  <c:v>1.2083333333333399</c:v>
                </c:pt>
                <c:pt idx="217">
                  <c:v>1.2118055555555698</c:v>
                </c:pt>
                <c:pt idx="218">
                  <c:v>1.2152777777777899</c:v>
                </c:pt>
                <c:pt idx="219">
                  <c:v>1.21875000000001</c:v>
                </c:pt>
                <c:pt idx="220">
                  <c:v>1.2222222222222299</c:v>
                </c:pt>
                <c:pt idx="221">
                  <c:v>1.2256944444444318</c:v>
                </c:pt>
                <c:pt idx="222">
                  <c:v>1.2291666666666798</c:v>
                </c:pt>
                <c:pt idx="223">
                  <c:v>1.2326388888888999</c:v>
                </c:pt>
                <c:pt idx="224">
                  <c:v>1.23611111111112</c:v>
                </c:pt>
                <c:pt idx="225">
                  <c:v>1.2395833333333399</c:v>
                </c:pt>
                <c:pt idx="226">
                  <c:v>1.24305555555557</c:v>
                </c:pt>
                <c:pt idx="227">
                  <c:v>1.2465277777777899</c:v>
                </c:pt>
                <c:pt idx="228">
                  <c:v>1.25000000000001</c:v>
                </c:pt>
                <c:pt idx="229">
                  <c:v>1.2534722222222299</c:v>
                </c:pt>
                <c:pt idx="230">
                  <c:v>1.2569444444444478</c:v>
                </c:pt>
                <c:pt idx="231">
                  <c:v>1.2604166666666801</c:v>
                </c:pt>
                <c:pt idx="232">
                  <c:v>1.2638888888888999</c:v>
                </c:pt>
                <c:pt idx="233">
                  <c:v>1.2673611111111198</c:v>
                </c:pt>
                <c:pt idx="234">
                  <c:v>1.2708333333333399</c:v>
                </c:pt>
                <c:pt idx="235">
                  <c:v>1.27430555555557</c:v>
                </c:pt>
                <c:pt idx="236">
                  <c:v>1.2777777777777899</c:v>
                </c:pt>
                <c:pt idx="237">
                  <c:v>1.28125000000001</c:v>
                </c:pt>
                <c:pt idx="238">
                  <c:v>1.2847222222222299</c:v>
                </c:pt>
                <c:pt idx="239">
                  <c:v>1.2881944444444478</c:v>
                </c:pt>
                <c:pt idx="240">
                  <c:v>1.2916666666666798</c:v>
                </c:pt>
                <c:pt idx="241">
                  <c:v>1.2951388888888999</c:v>
                </c:pt>
                <c:pt idx="242">
                  <c:v>1.29861111111112</c:v>
                </c:pt>
                <c:pt idx="243">
                  <c:v>1.3020833333333401</c:v>
                </c:pt>
                <c:pt idx="244">
                  <c:v>1.30555555555557</c:v>
                </c:pt>
                <c:pt idx="245">
                  <c:v>1.3090277777777899</c:v>
                </c:pt>
                <c:pt idx="246">
                  <c:v>1.31250000000001</c:v>
                </c:pt>
                <c:pt idx="247">
                  <c:v>1.3159722222222299</c:v>
                </c:pt>
                <c:pt idx="248">
                  <c:v>1.31944444444445</c:v>
                </c:pt>
                <c:pt idx="249">
                  <c:v>1.3229166666666801</c:v>
                </c:pt>
                <c:pt idx="250">
                  <c:v>1.3263888888889099</c:v>
                </c:pt>
                <c:pt idx="251">
                  <c:v>1.3298611111111198</c:v>
                </c:pt>
                <c:pt idx="252">
                  <c:v>1.3333333333333399</c:v>
                </c:pt>
                <c:pt idx="253">
                  <c:v>1.33680555555557</c:v>
                </c:pt>
                <c:pt idx="254">
                  <c:v>1.3402777777777901</c:v>
                </c:pt>
                <c:pt idx="255">
                  <c:v>1.34375000000001</c:v>
                </c:pt>
                <c:pt idx="256">
                  <c:v>1.3472222222222299</c:v>
                </c:pt>
                <c:pt idx="257">
                  <c:v>1.35069444444445</c:v>
                </c:pt>
                <c:pt idx="258">
                  <c:v>1.3541666666666801</c:v>
                </c:pt>
                <c:pt idx="259">
                  <c:v>1.3576388888888999</c:v>
                </c:pt>
                <c:pt idx="260">
                  <c:v>1.36111111111112</c:v>
                </c:pt>
                <c:pt idx="261">
                  <c:v>1.3645833333333401</c:v>
                </c:pt>
                <c:pt idx="262">
                  <c:v>1.3680555555555811</c:v>
                </c:pt>
                <c:pt idx="263">
                  <c:v>1.3715277777777899</c:v>
                </c:pt>
                <c:pt idx="264">
                  <c:v>1.37500000000001</c:v>
                </c:pt>
                <c:pt idx="265">
                  <c:v>1.3784722222222301</c:v>
                </c:pt>
                <c:pt idx="266">
                  <c:v>1.38194444444445</c:v>
                </c:pt>
                <c:pt idx="267">
                  <c:v>1.3854166666666801</c:v>
                </c:pt>
                <c:pt idx="268">
                  <c:v>1.3888888888889099</c:v>
                </c:pt>
                <c:pt idx="269">
                  <c:v>1.39236111111112</c:v>
                </c:pt>
                <c:pt idx="270">
                  <c:v>1.3958333333333499</c:v>
                </c:pt>
                <c:pt idx="271">
                  <c:v>1.39930555555557</c:v>
                </c:pt>
                <c:pt idx="272">
                  <c:v>1.4027777777777899</c:v>
                </c:pt>
                <c:pt idx="273">
                  <c:v>1.40625000000001</c:v>
                </c:pt>
                <c:pt idx="274">
                  <c:v>1.4097222222222172</c:v>
                </c:pt>
                <c:pt idx="275">
                  <c:v>1.4131944444444406</c:v>
                </c:pt>
                <c:pt idx="276">
                  <c:v>1.4166666666666798</c:v>
                </c:pt>
                <c:pt idx="277">
                  <c:v>1.4201388888888999</c:v>
                </c:pt>
                <c:pt idx="278">
                  <c:v>1.4236111111111198</c:v>
                </c:pt>
                <c:pt idx="279">
                  <c:v>1.4270833333333499</c:v>
                </c:pt>
                <c:pt idx="280">
                  <c:v>1.43055555555557</c:v>
                </c:pt>
                <c:pt idx="281">
                  <c:v>1.4340277777777899</c:v>
                </c:pt>
                <c:pt idx="282">
                  <c:v>1.4375000000000098</c:v>
                </c:pt>
                <c:pt idx="283">
                  <c:v>1.4409722222222299</c:v>
                </c:pt>
                <c:pt idx="284">
                  <c:v>1.44444444444445</c:v>
                </c:pt>
                <c:pt idx="285">
                  <c:v>1.4479166666666798</c:v>
                </c:pt>
                <c:pt idx="286">
                  <c:v>1.4513888888888999</c:v>
                </c:pt>
                <c:pt idx="287">
                  <c:v>1.4548611111111198</c:v>
                </c:pt>
                <c:pt idx="288">
                  <c:v>1.4583333333333399</c:v>
                </c:pt>
                <c:pt idx="289">
                  <c:v>1.4618055555555598</c:v>
                </c:pt>
                <c:pt idx="290">
                  <c:v>1.4652777777777899</c:v>
                </c:pt>
                <c:pt idx="291">
                  <c:v>1.46875000000001</c:v>
                </c:pt>
                <c:pt idx="292">
                  <c:v>1.4722222222222299</c:v>
                </c:pt>
                <c:pt idx="293">
                  <c:v>1.4756944444444318</c:v>
                </c:pt>
                <c:pt idx="294">
                  <c:v>1.4791666666666798</c:v>
                </c:pt>
                <c:pt idx="295">
                  <c:v>1.4826388888888999</c:v>
                </c:pt>
                <c:pt idx="296">
                  <c:v>1.48611111111112</c:v>
                </c:pt>
                <c:pt idx="297">
                  <c:v>1.4895833333333399</c:v>
                </c:pt>
                <c:pt idx="298">
                  <c:v>1.49305555555557</c:v>
                </c:pt>
                <c:pt idx="299">
                  <c:v>1.4965277777777899</c:v>
                </c:pt>
                <c:pt idx="300">
                  <c:v>1.50000000000001</c:v>
                </c:pt>
                <c:pt idx="301">
                  <c:v>1.5034722222222299</c:v>
                </c:pt>
                <c:pt idx="302">
                  <c:v>1.5069444444444478</c:v>
                </c:pt>
                <c:pt idx="303">
                  <c:v>1.5104166666666801</c:v>
                </c:pt>
                <c:pt idx="304">
                  <c:v>1.5138888888888999</c:v>
                </c:pt>
                <c:pt idx="305">
                  <c:v>1.5173611111111198</c:v>
                </c:pt>
                <c:pt idx="306">
                  <c:v>1.5208333333333399</c:v>
                </c:pt>
                <c:pt idx="307">
                  <c:v>1.52430555555557</c:v>
                </c:pt>
                <c:pt idx="308">
                  <c:v>1.5277777777777899</c:v>
                </c:pt>
                <c:pt idx="309">
                  <c:v>1.53125000000001</c:v>
                </c:pt>
                <c:pt idx="310">
                  <c:v>1.5347222222222299</c:v>
                </c:pt>
                <c:pt idx="311">
                  <c:v>1.5381944444444478</c:v>
                </c:pt>
                <c:pt idx="312">
                  <c:v>1.5416666666666798</c:v>
                </c:pt>
                <c:pt idx="313">
                  <c:v>1.5451388888888999</c:v>
                </c:pt>
                <c:pt idx="314">
                  <c:v>1.54861111111112</c:v>
                </c:pt>
                <c:pt idx="315">
                  <c:v>1.5520833333333401</c:v>
                </c:pt>
                <c:pt idx="316">
                  <c:v>1.55555555555557</c:v>
                </c:pt>
                <c:pt idx="317">
                  <c:v>1.5590277777777899</c:v>
                </c:pt>
                <c:pt idx="318">
                  <c:v>1.56250000000001</c:v>
                </c:pt>
                <c:pt idx="319">
                  <c:v>1.5659722222222299</c:v>
                </c:pt>
                <c:pt idx="320">
                  <c:v>1.5694444444444478</c:v>
                </c:pt>
                <c:pt idx="321">
                  <c:v>1.5729166666666801</c:v>
                </c:pt>
                <c:pt idx="322">
                  <c:v>1.5763888888889099</c:v>
                </c:pt>
                <c:pt idx="323">
                  <c:v>1.5798611111111198</c:v>
                </c:pt>
                <c:pt idx="324">
                  <c:v>1.5833333333333399</c:v>
                </c:pt>
                <c:pt idx="325">
                  <c:v>1.58680555555557</c:v>
                </c:pt>
                <c:pt idx="326">
                  <c:v>1.5902777777777901</c:v>
                </c:pt>
                <c:pt idx="327">
                  <c:v>1.59375000000001</c:v>
                </c:pt>
                <c:pt idx="328">
                  <c:v>1.5972222222222299</c:v>
                </c:pt>
                <c:pt idx="329">
                  <c:v>1.60069444444445</c:v>
                </c:pt>
                <c:pt idx="330">
                  <c:v>1.6041666666666801</c:v>
                </c:pt>
                <c:pt idx="331">
                  <c:v>1.6076388888888999</c:v>
                </c:pt>
                <c:pt idx="332">
                  <c:v>1.61111111111112</c:v>
                </c:pt>
                <c:pt idx="333">
                  <c:v>1.6145833333333401</c:v>
                </c:pt>
                <c:pt idx="334">
                  <c:v>1.6180555555555811</c:v>
                </c:pt>
                <c:pt idx="335">
                  <c:v>1.6215277777777899</c:v>
                </c:pt>
                <c:pt idx="336">
                  <c:v>1.62500000000001</c:v>
                </c:pt>
                <c:pt idx="337">
                  <c:v>1.6284722222222301</c:v>
                </c:pt>
                <c:pt idx="338">
                  <c:v>1.63194444444445</c:v>
                </c:pt>
                <c:pt idx="339">
                  <c:v>1.6354166666666801</c:v>
                </c:pt>
                <c:pt idx="340">
                  <c:v>1.6388888888889099</c:v>
                </c:pt>
                <c:pt idx="341">
                  <c:v>1.64236111111112</c:v>
                </c:pt>
                <c:pt idx="342">
                  <c:v>1.6458333333333399</c:v>
                </c:pt>
                <c:pt idx="343">
                  <c:v>1.64930555555557</c:v>
                </c:pt>
                <c:pt idx="344">
                  <c:v>1.6527777777777901</c:v>
                </c:pt>
                <c:pt idx="345">
                  <c:v>1.6562500000000211</c:v>
                </c:pt>
                <c:pt idx="346">
                  <c:v>1.6597222222222299</c:v>
                </c:pt>
                <c:pt idx="347">
                  <c:v>1.66319444444445</c:v>
                </c:pt>
                <c:pt idx="348">
                  <c:v>1.6666666666666801</c:v>
                </c:pt>
                <c:pt idx="349">
                  <c:v>1.6701388888889099</c:v>
                </c:pt>
                <c:pt idx="350">
                  <c:v>1.67361111111112</c:v>
                </c:pt>
                <c:pt idx="351">
                  <c:v>1.6770833333333501</c:v>
                </c:pt>
                <c:pt idx="352">
                  <c:v>1.6805555555555811</c:v>
                </c:pt>
                <c:pt idx="353">
                  <c:v>1.6840277777777901</c:v>
                </c:pt>
                <c:pt idx="354">
                  <c:v>1.68750000000001</c:v>
                </c:pt>
                <c:pt idx="355">
                  <c:v>1.6909722222222301</c:v>
                </c:pt>
                <c:pt idx="356">
                  <c:v>1.69444444444446</c:v>
                </c:pt>
                <c:pt idx="357">
                  <c:v>1.6979166666666801</c:v>
                </c:pt>
                <c:pt idx="358">
                  <c:v>1.7013888888888999</c:v>
                </c:pt>
                <c:pt idx="359">
                  <c:v>1.7048611111111198</c:v>
                </c:pt>
                <c:pt idx="360">
                  <c:v>1.7083333333333499</c:v>
                </c:pt>
                <c:pt idx="361">
                  <c:v>1.7118055555555698</c:v>
                </c:pt>
                <c:pt idx="362">
                  <c:v>1.7152777777777899</c:v>
                </c:pt>
                <c:pt idx="363">
                  <c:v>1.71875000000001</c:v>
                </c:pt>
                <c:pt idx="364">
                  <c:v>1.7222222222222299</c:v>
                </c:pt>
                <c:pt idx="365">
                  <c:v>1.7256944444444406</c:v>
                </c:pt>
                <c:pt idx="366">
                  <c:v>1.7291666666666798</c:v>
                </c:pt>
                <c:pt idx="367">
                  <c:v>1.7326388888888999</c:v>
                </c:pt>
                <c:pt idx="368">
                  <c:v>1.73611111111112</c:v>
                </c:pt>
                <c:pt idx="369">
                  <c:v>1.7395833333333499</c:v>
                </c:pt>
                <c:pt idx="370">
                  <c:v>1.74305555555557</c:v>
                </c:pt>
                <c:pt idx="371">
                  <c:v>1.7465277777777899</c:v>
                </c:pt>
                <c:pt idx="372">
                  <c:v>1.75000000000001</c:v>
                </c:pt>
                <c:pt idx="373">
                  <c:v>1.7534722222222399</c:v>
                </c:pt>
                <c:pt idx="374">
                  <c:v>1.75694444444445</c:v>
                </c:pt>
                <c:pt idx="375">
                  <c:v>1.7604166666666801</c:v>
                </c:pt>
                <c:pt idx="376">
                  <c:v>1.7638888888888999</c:v>
                </c:pt>
                <c:pt idx="377">
                  <c:v>1.7673611111111198</c:v>
                </c:pt>
                <c:pt idx="378">
                  <c:v>1.7708333333333499</c:v>
                </c:pt>
                <c:pt idx="379">
                  <c:v>1.77430555555557</c:v>
                </c:pt>
                <c:pt idx="380">
                  <c:v>1.7777777777777899</c:v>
                </c:pt>
                <c:pt idx="381">
                  <c:v>1.78125000000001</c:v>
                </c:pt>
                <c:pt idx="382">
                  <c:v>1.7847222222222399</c:v>
                </c:pt>
                <c:pt idx="383">
                  <c:v>1.78819444444445</c:v>
                </c:pt>
                <c:pt idx="384">
                  <c:v>1.7916666666666798</c:v>
                </c:pt>
                <c:pt idx="385">
                  <c:v>1.7951388888888999</c:v>
                </c:pt>
                <c:pt idx="386">
                  <c:v>1.79861111111112</c:v>
                </c:pt>
                <c:pt idx="387">
                  <c:v>1.8020833333333501</c:v>
                </c:pt>
                <c:pt idx="388">
                  <c:v>1.80555555555557</c:v>
                </c:pt>
                <c:pt idx="389">
                  <c:v>1.8090277777777899</c:v>
                </c:pt>
                <c:pt idx="390">
                  <c:v>1.81250000000001</c:v>
                </c:pt>
                <c:pt idx="391">
                  <c:v>1.8159722222222399</c:v>
                </c:pt>
                <c:pt idx="392">
                  <c:v>1.81944444444445</c:v>
                </c:pt>
                <c:pt idx="393">
                  <c:v>1.8229166666666801</c:v>
                </c:pt>
                <c:pt idx="394">
                  <c:v>1.8263888888889099</c:v>
                </c:pt>
                <c:pt idx="395">
                  <c:v>1.8298611111111198</c:v>
                </c:pt>
                <c:pt idx="396">
                  <c:v>1.8333333333333499</c:v>
                </c:pt>
                <c:pt idx="397">
                  <c:v>1.83680555555557</c:v>
                </c:pt>
                <c:pt idx="398">
                  <c:v>1.8402777777777901</c:v>
                </c:pt>
                <c:pt idx="399">
                  <c:v>1.84375000000001</c:v>
                </c:pt>
                <c:pt idx="400">
                  <c:v>1.8472222222222399</c:v>
                </c:pt>
                <c:pt idx="401">
                  <c:v>1.85069444444445</c:v>
                </c:pt>
                <c:pt idx="402">
                  <c:v>1.8541666666666801</c:v>
                </c:pt>
                <c:pt idx="403">
                  <c:v>1.8576388888888999</c:v>
                </c:pt>
                <c:pt idx="404">
                  <c:v>1.86111111111113</c:v>
                </c:pt>
                <c:pt idx="405">
                  <c:v>1.8645833333333501</c:v>
                </c:pt>
                <c:pt idx="406">
                  <c:v>1.8680555555555811</c:v>
                </c:pt>
                <c:pt idx="407">
                  <c:v>1.8715277777777899</c:v>
                </c:pt>
                <c:pt idx="408">
                  <c:v>1.87500000000001</c:v>
                </c:pt>
                <c:pt idx="409">
                  <c:v>1.8784722222222401</c:v>
                </c:pt>
                <c:pt idx="410">
                  <c:v>1.88194444444445</c:v>
                </c:pt>
                <c:pt idx="411">
                  <c:v>1.8854166666666801</c:v>
                </c:pt>
                <c:pt idx="412">
                  <c:v>1.8888888888889099</c:v>
                </c:pt>
                <c:pt idx="413">
                  <c:v>1.89236111111113</c:v>
                </c:pt>
                <c:pt idx="414">
                  <c:v>1.8958333333333499</c:v>
                </c:pt>
                <c:pt idx="415">
                  <c:v>1.89930555555557</c:v>
                </c:pt>
                <c:pt idx="416">
                  <c:v>1.9027777777777901</c:v>
                </c:pt>
                <c:pt idx="417">
                  <c:v>1.9062500000000211</c:v>
                </c:pt>
                <c:pt idx="418">
                  <c:v>1.9097222222222399</c:v>
                </c:pt>
                <c:pt idx="419">
                  <c:v>1.91319444444445</c:v>
                </c:pt>
                <c:pt idx="420">
                  <c:v>1.9166666666666801</c:v>
                </c:pt>
                <c:pt idx="421">
                  <c:v>1.9201388888889099</c:v>
                </c:pt>
                <c:pt idx="422">
                  <c:v>1.92361111111113</c:v>
                </c:pt>
                <c:pt idx="423">
                  <c:v>1.9270833333333501</c:v>
                </c:pt>
                <c:pt idx="424">
                  <c:v>1.9305555555555811</c:v>
                </c:pt>
                <c:pt idx="425">
                  <c:v>1.9340277777777901</c:v>
                </c:pt>
                <c:pt idx="426">
                  <c:v>1.93750000000002</c:v>
                </c:pt>
                <c:pt idx="427">
                  <c:v>1.9409722222222401</c:v>
                </c:pt>
                <c:pt idx="428">
                  <c:v>1.94444444444446</c:v>
                </c:pt>
                <c:pt idx="429">
                  <c:v>1.9479166666666801</c:v>
                </c:pt>
                <c:pt idx="430">
                  <c:v>1.9513888888889099</c:v>
                </c:pt>
                <c:pt idx="431">
                  <c:v>1.95486111111113</c:v>
                </c:pt>
                <c:pt idx="432">
                  <c:v>1.9583333333333501</c:v>
                </c:pt>
                <c:pt idx="433">
                  <c:v>1.96180555555557</c:v>
                </c:pt>
                <c:pt idx="434">
                  <c:v>1.9652777777777901</c:v>
                </c:pt>
                <c:pt idx="435">
                  <c:v>1.9687500000000311</c:v>
                </c:pt>
                <c:pt idx="436">
                  <c:v>1.9722222222222401</c:v>
                </c:pt>
                <c:pt idx="437">
                  <c:v>1.97569444444445</c:v>
                </c:pt>
                <c:pt idx="438">
                  <c:v>1.9791666666666801</c:v>
                </c:pt>
                <c:pt idx="439">
                  <c:v>1.9826388888889099</c:v>
                </c:pt>
                <c:pt idx="440">
                  <c:v>1.9861111111111427</c:v>
                </c:pt>
                <c:pt idx="441">
                  <c:v>1.9895833333333501</c:v>
                </c:pt>
                <c:pt idx="442">
                  <c:v>1.9930555555555811</c:v>
                </c:pt>
                <c:pt idx="443">
                  <c:v>1.9965277777777901</c:v>
                </c:pt>
                <c:pt idx="444">
                  <c:v>2.00000000000002</c:v>
                </c:pt>
                <c:pt idx="445">
                  <c:v>2.0034722222222401</c:v>
                </c:pt>
                <c:pt idx="446">
                  <c:v>2.0069444444444597</c:v>
                </c:pt>
                <c:pt idx="447">
                  <c:v>2.0104166666666798</c:v>
                </c:pt>
                <c:pt idx="448">
                  <c:v>2.0138888888888977</c:v>
                </c:pt>
                <c:pt idx="449">
                  <c:v>2.0173611111111298</c:v>
                </c:pt>
                <c:pt idx="450">
                  <c:v>2.0208333333333477</c:v>
                </c:pt>
                <c:pt idx="451">
                  <c:v>2.0243055555555802</c:v>
                </c:pt>
                <c:pt idx="452">
                  <c:v>2.0277777777778301</c:v>
                </c:pt>
                <c:pt idx="453">
                  <c:v>2.0312500000000187</c:v>
                </c:pt>
                <c:pt idx="454">
                  <c:v>2.0347222222222401</c:v>
                </c:pt>
                <c:pt idx="455">
                  <c:v>2.0381944444444602</c:v>
                </c:pt>
                <c:pt idx="456">
                  <c:v>2.0416666666666798</c:v>
                </c:pt>
                <c:pt idx="457">
                  <c:v>2.0451388888889319</c:v>
                </c:pt>
                <c:pt idx="458">
                  <c:v>2.0486111111111298</c:v>
                </c:pt>
                <c:pt idx="459">
                  <c:v>2.0520833333333228</c:v>
                </c:pt>
                <c:pt idx="460">
                  <c:v>2.05555555555557</c:v>
                </c:pt>
                <c:pt idx="461">
                  <c:v>2.0590277777778012</c:v>
                </c:pt>
                <c:pt idx="462">
                  <c:v>2.06250000000002</c:v>
                </c:pt>
                <c:pt idx="463">
                  <c:v>2.0659722222222401</c:v>
                </c:pt>
                <c:pt idx="464">
                  <c:v>2.0694444444444597</c:v>
                </c:pt>
                <c:pt idx="465">
                  <c:v>2.0729166666666798</c:v>
                </c:pt>
                <c:pt idx="466">
                  <c:v>2.0763888888889102</c:v>
                </c:pt>
                <c:pt idx="467">
                  <c:v>2.0798611111111267</c:v>
                </c:pt>
                <c:pt idx="468">
                  <c:v>2.0833333333333499</c:v>
                </c:pt>
                <c:pt idx="469">
                  <c:v>2.08680555555557</c:v>
                </c:pt>
                <c:pt idx="470">
                  <c:v>2.0902777777778012</c:v>
                </c:pt>
                <c:pt idx="471">
                  <c:v>2.09375000000002</c:v>
                </c:pt>
                <c:pt idx="472">
                  <c:v>2.0972222222222401</c:v>
                </c:pt>
                <c:pt idx="473">
                  <c:v>2.1006944444444602</c:v>
                </c:pt>
                <c:pt idx="474">
                  <c:v>2.1041666666666812</c:v>
                </c:pt>
                <c:pt idx="475">
                  <c:v>2.1076388888889319</c:v>
                </c:pt>
                <c:pt idx="476">
                  <c:v>2.1111111111111298</c:v>
                </c:pt>
                <c:pt idx="477">
                  <c:v>2.1145833333333477</c:v>
                </c:pt>
                <c:pt idx="478">
                  <c:v>2.11805555555557</c:v>
                </c:pt>
                <c:pt idx="479">
                  <c:v>2.1215277777778399</c:v>
                </c:pt>
                <c:pt idx="480">
                  <c:v>2.12500000000002</c:v>
                </c:pt>
                <c:pt idx="481">
                  <c:v>2.1284722222222401</c:v>
                </c:pt>
                <c:pt idx="482">
                  <c:v>2.1319444444444597</c:v>
                </c:pt>
                <c:pt idx="483">
                  <c:v>2.1354166666666798</c:v>
                </c:pt>
                <c:pt idx="484">
                  <c:v>2.1388888888889102</c:v>
                </c:pt>
                <c:pt idx="485">
                  <c:v>2.1423611111111298</c:v>
                </c:pt>
                <c:pt idx="486">
                  <c:v>2.1458333333333477</c:v>
                </c:pt>
                <c:pt idx="487">
                  <c:v>2.1493055555555802</c:v>
                </c:pt>
                <c:pt idx="488">
                  <c:v>2.1527777777778012</c:v>
                </c:pt>
                <c:pt idx="489">
                  <c:v>2.1562500000000187</c:v>
                </c:pt>
                <c:pt idx="490">
                  <c:v>2.1597222222222401</c:v>
                </c:pt>
                <c:pt idx="491">
                  <c:v>2.1631944444444899</c:v>
                </c:pt>
                <c:pt idx="492">
                  <c:v>2.1666666666666798</c:v>
                </c:pt>
                <c:pt idx="493">
                  <c:v>2.1701388888889319</c:v>
                </c:pt>
                <c:pt idx="494">
                  <c:v>2.1736111111111298</c:v>
                </c:pt>
                <c:pt idx="495">
                  <c:v>2.1770833333333477</c:v>
                </c:pt>
                <c:pt idx="496">
                  <c:v>2.1805555555555802</c:v>
                </c:pt>
                <c:pt idx="497">
                  <c:v>2.1840277777778399</c:v>
                </c:pt>
                <c:pt idx="498">
                  <c:v>2.1875000000000426</c:v>
                </c:pt>
                <c:pt idx="499">
                  <c:v>2.1909722222222401</c:v>
                </c:pt>
                <c:pt idx="500">
                  <c:v>2.1944444444444597</c:v>
                </c:pt>
                <c:pt idx="501">
                  <c:v>2.1979166666667012</c:v>
                </c:pt>
                <c:pt idx="502">
                  <c:v>2.2013888888889319</c:v>
                </c:pt>
                <c:pt idx="503">
                  <c:v>2.2048611111111298</c:v>
                </c:pt>
                <c:pt idx="504">
                  <c:v>2.2083333333333499</c:v>
                </c:pt>
                <c:pt idx="505">
                  <c:v>2.21180555555557</c:v>
                </c:pt>
                <c:pt idx="506">
                  <c:v>2.2152777777778012</c:v>
                </c:pt>
                <c:pt idx="507">
                  <c:v>2.21875000000002</c:v>
                </c:pt>
                <c:pt idx="508">
                  <c:v>2.2222222222222401</c:v>
                </c:pt>
                <c:pt idx="509">
                  <c:v>2.2256944444444602</c:v>
                </c:pt>
                <c:pt idx="510">
                  <c:v>2.2291666666667012</c:v>
                </c:pt>
                <c:pt idx="511">
                  <c:v>2.2326388888889102</c:v>
                </c:pt>
                <c:pt idx="512">
                  <c:v>2.2361111111111298</c:v>
                </c:pt>
                <c:pt idx="513">
                  <c:v>2.2395833333333477</c:v>
                </c:pt>
                <c:pt idx="514">
                  <c:v>2.2430555555555802</c:v>
                </c:pt>
                <c:pt idx="515">
                  <c:v>2.2465277777778399</c:v>
                </c:pt>
                <c:pt idx="516">
                  <c:v>2.25000000000002</c:v>
                </c:pt>
                <c:pt idx="517">
                  <c:v>2.2534722222222401</c:v>
                </c:pt>
                <c:pt idx="518">
                  <c:v>2.2569444444444597</c:v>
                </c:pt>
                <c:pt idx="519">
                  <c:v>2.2604166666667012</c:v>
                </c:pt>
                <c:pt idx="520">
                  <c:v>2.2638888888889319</c:v>
                </c:pt>
                <c:pt idx="521">
                  <c:v>2.2673611111111578</c:v>
                </c:pt>
                <c:pt idx="522">
                  <c:v>2.2708333333333477</c:v>
                </c:pt>
                <c:pt idx="523">
                  <c:v>2.2743055555555802</c:v>
                </c:pt>
                <c:pt idx="524">
                  <c:v>2.2777777777778399</c:v>
                </c:pt>
                <c:pt idx="525">
                  <c:v>2.28125000000002</c:v>
                </c:pt>
                <c:pt idx="526">
                  <c:v>2.2847222222222654</c:v>
                </c:pt>
                <c:pt idx="527">
                  <c:v>2.2881944444444899</c:v>
                </c:pt>
                <c:pt idx="528">
                  <c:v>2.2916666666666901</c:v>
                </c:pt>
                <c:pt idx="529">
                  <c:v>2.2951388888889319</c:v>
                </c:pt>
                <c:pt idx="530">
                  <c:v>2.2986111111111298</c:v>
                </c:pt>
                <c:pt idx="531">
                  <c:v>2.3020833333333228</c:v>
                </c:pt>
                <c:pt idx="532">
                  <c:v>2.3055555555555798</c:v>
                </c:pt>
                <c:pt idx="533">
                  <c:v>2.3090277777778012</c:v>
                </c:pt>
                <c:pt idx="534">
                  <c:v>2.3125000000000187</c:v>
                </c:pt>
                <c:pt idx="535">
                  <c:v>2.3159722222222388</c:v>
                </c:pt>
                <c:pt idx="536">
                  <c:v>2.3194444444444371</c:v>
                </c:pt>
                <c:pt idx="537">
                  <c:v>2.3229166666666901</c:v>
                </c:pt>
                <c:pt idx="538">
                  <c:v>2.3263888888889102</c:v>
                </c:pt>
                <c:pt idx="539">
                  <c:v>2.3298611111111267</c:v>
                </c:pt>
                <c:pt idx="540">
                  <c:v>2.3333333333333477</c:v>
                </c:pt>
                <c:pt idx="541">
                  <c:v>2.3368055555555767</c:v>
                </c:pt>
                <c:pt idx="542">
                  <c:v>2.3402777777778012</c:v>
                </c:pt>
                <c:pt idx="543">
                  <c:v>2.34375000000002</c:v>
                </c:pt>
                <c:pt idx="544">
                  <c:v>2.3472222222222401</c:v>
                </c:pt>
                <c:pt idx="545">
                  <c:v>2.3506944444444597</c:v>
                </c:pt>
                <c:pt idx="546">
                  <c:v>2.3541666666666901</c:v>
                </c:pt>
                <c:pt idx="547">
                  <c:v>2.3576388888889102</c:v>
                </c:pt>
                <c:pt idx="548">
                  <c:v>2.3611111111111298</c:v>
                </c:pt>
                <c:pt idx="549">
                  <c:v>2.3645833333333477</c:v>
                </c:pt>
                <c:pt idx="550">
                  <c:v>2.3680555555555798</c:v>
                </c:pt>
                <c:pt idx="551">
                  <c:v>2.3715277777778012</c:v>
                </c:pt>
                <c:pt idx="552">
                  <c:v>2.3750000000000187</c:v>
                </c:pt>
                <c:pt idx="553">
                  <c:v>2.3784722222222388</c:v>
                </c:pt>
                <c:pt idx="554">
                  <c:v>2.38194444444447</c:v>
                </c:pt>
                <c:pt idx="555">
                  <c:v>2.3854166666666901</c:v>
                </c:pt>
                <c:pt idx="556">
                  <c:v>2.3888888888889102</c:v>
                </c:pt>
                <c:pt idx="557">
                  <c:v>2.3923611111111267</c:v>
                </c:pt>
                <c:pt idx="558">
                  <c:v>2.3958333333333228</c:v>
                </c:pt>
                <c:pt idx="559">
                  <c:v>2.3993055555555798</c:v>
                </c:pt>
                <c:pt idx="560">
                  <c:v>2.4027777777778012</c:v>
                </c:pt>
                <c:pt idx="561">
                  <c:v>2.4062500000000187</c:v>
                </c:pt>
                <c:pt idx="562">
                  <c:v>2.4097222222222401</c:v>
                </c:pt>
                <c:pt idx="563">
                  <c:v>2.4131944444444802</c:v>
                </c:pt>
                <c:pt idx="564">
                  <c:v>2.4166666666666767</c:v>
                </c:pt>
                <c:pt idx="565">
                  <c:v>2.4201388888889319</c:v>
                </c:pt>
                <c:pt idx="566">
                  <c:v>2.4236111111111298</c:v>
                </c:pt>
                <c:pt idx="567">
                  <c:v>2.4270833333333477</c:v>
                </c:pt>
                <c:pt idx="568">
                  <c:v>2.4305555555555798</c:v>
                </c:pt>
                <c:pt idx="569">
                  <c:v>2.4340277777778012</c:v>
                </c:pt>
                <c:pt idx="570">
                  <c:v>2.43750000000002</c:v>
                </c:pt>
                <c:pt idx="571">
                  <c:v>2.4409722222222401</c:v>
                </c:pt>
                <c:pt idx="572">
                  <c:v>2.44444444444447</c:v>
                </c:pt>
                <c:pt idx="573">
                  <c:v>2.4479166666667012</c:v>
                </c:pt>
                <c:pt idx="574">
                  <c:v>2.4513888888889102</c:v>
                </c:pt>
                <c:pt idx="575">
                  <c:v>2.4548611111111267</c:v>
                </c:pt>
                <c:pt idx="576">
                  <c:v>2.4583333333333477</c:v>
                </c:pt>
                <c:pt idx="577">
                  <c:v>2.4618055555555798</c:v>
                </c:pt>
                <c:pt idx="578">
                  <c:v>2.4652777777778012</c:v>
                </c:pt>
                <c:pt idx="579">
                  <c:v>2.46875000000002</c:v>
                </c:pt>
                <c:pt idx="580">
                  <c:v>2.4722222222222388</c:v>
                </c:pt>
                <c:pt idx="581">
                  <c:v>2.47569444444447</c:v>
                </c:pt>
                <c:pt idx="582">
                  <c:v>2.4791666666666901</c:v>
                </c:pt>
                <c:pt idx="583">
                  <c:v>2.4826388888889102</c:v>
                </c:pt>
                <c:pt idx="584">
                  <c:v>2.4861111111111298</c:v>
                </c:pt>
                <c:pt idx="585">
                  <c:v>2.4895833333333597</c:v>
                </c:pt>
                <c:pt idx="586">
                  <c:v>2.4930555555555798</c:v>
                </c:pt>
                <c:pt idx="587">
                  <c:v>2.4965277777778012</c:v>
                </c:pt>
                <c:pt idx="588">
                  <c:v>2.50000000000002</c:v>
                </c:pt>
              </c:numCache>
            </c:numRef>
          </c:cat>
          <c:val>
            <c:numRef>
              <c:f>גיליון1!$B$2:$B$590</c:f>
              <c:numCache>
                <c:formatCode>0.0</c:formatCode>
                <c:ptCount val="5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7</c:v>
                </c:pt>
                <c:pt idx="5">
                  <c:v>9</c:v>
                </c:pt>
                <c:pt idx="6">
                  <c:v>13</c:v>
                </c:pt>
                <c:pt idx="7">
                  <c:v>15</c:v>
                </c:pt>
                <c:pt idx="8">
                  <c:v>12</c:v>
                </c:pt>
                <c:pt idx="9">
                  <c:v>11</c:v>
                </c:pt>
                <c:pt idx="10">
                  <c:v>9</c:v>
                </c:pt>
                <c:pt idx="11">
                  <c:v>8</c:v>
                </c:pt>
                <c:pt idx="12">
                  <c:v>14</c:v>
                </c:pt>
                <c:pt idx="13">
                  <c:v>18</c:v>
                </c:pt>
                <c:pt idx="14">
                  <c:v>19</c:v>
                </c:pt>
                <c:pt idx="15">
                  <c:v>19</c:v>
                </c:pt>
                <c:pt idx="16">
                  <c:v>23</c:v>
                </c:pt>
                <c:pt idx="17">
                  <c:v>26</c:v>
                </c:pt>
                <c:pt idx="18">
                  <c:v>24</c:v>
                </c:pt>
                <c:pt idx="19">
                  <c:v>21</c:v>
                </c:pt>
                <c:pt idx="20">
                  <c:v>18</c:v>
                </c:pt>
                <c:pt idx="21">
                  <c:v>17</c:v>
                </c:pt>
                <c:pt idx="22">
                  <c:v>15</c:v>
                </c:pt>
                <c:pt idx="23">
                  <c:v>17</c:v>
                </c:pt>
                <c:pt idx="24">
                  <c:v>18</c:v>
                </c:pt>
                <c:pt idx="25">
                  <c:v>19</c:v>
                </c:pt>
                <c:pt idx="26">
                  <c:v>19</c:v>
                </c:pt>
                <c:pt idx="27">
                  <c:v>21.49</c:v>
                </c:pt>
                <c:pt idx="28">
                  <c:v>23.103333333333065</c:v>
                </c:pt>
                <c:pt idx="29">
                  <c:v>24.459999999999987</c:v>
                </c:pt>
                <c:pt idx="30">
                  <c:v>25.666666666666668</c:v>
                </c:pt>
                <c:pt idx="31">
                  <c:v>26.793333333332964</c:v>
                </c:pt>
                <c:pt idx="32">
                  <c:v>27.316666666666691</c:v>
                </c:pt>
                <c:pt idx="33">
                  <c:v>26.266666666666666</c:v>
                </c:pt>
                <c:pt idx="34">
                  <c:v>24.253333333332996</c:v>
                </c:pt>
                <c:pt idx="35">
                  <c:v>22.116666666666731</c:v>
                </c:pt>
                <c:pt idx="36">
                  <c:v>21.01</c:v>
                </c:pt>
                <c:pt idx="37">
                  <c:v>21.610000000000031</c:v>
                </c:pt>
                <c:pt idx="38">
                  <c:v>22.896666666666668</c:v>
                </c:pt>
                <c:pt idx="39">
                  <c:v>24.243333333332941</c:v>
                </c:pt>
                <c:pt idx="40">
                  <c:v>25.516666666666691</c:v>
                </c:pt>
                <c:pt idx="41">
                  <c:v>26.353333333333065</c:v>
                </c:pt>
                <c:pt idx="42">
                  <c:v>26.716666666666665</c:v>
                </c:pt>
                <c:pt idx="43">
                  <c:v>26.086666666666666</c:v>
                </c:pt>
                <c:pt idx="44">
                  <c:v>24.406666666666666</c:v>
                </c:pt>
                <c:pt idx="45">
                  <c:v>22.563333333332949</c:v>
                </c:pt>
                <c:pt idx="46">
                  <c:v>21.479999999999986</c:v>
                </c:pt>
                <c:pt idx="47">
                  <c:v>21.466666666666629</c:v>
                </c:pt>
                <c:pt idx="48">
                  <c:v>22.343333333332996</c:v>
                </c:pt>
                <c:pt idx="49">
                  <c:v>23.53</c:v>
                </c:pt>
                <c:pt idx="50">
                  <c:v>24.52</c:v>
                </c:pt>
                <c:pt idx="51">
                  <c:v>25.650000000000031</c:v>
                </c:pt>
                <c:pt idx="52">
                  <c:v>26.110000000000031</c:v>
                </c:pt>
                <c:pt idx="53">
                  <c:v>25.506666666666668</c:v>
                </c:pt>
                <c:pt idx="54">
                  <c:v>24.49</c:v>
                </c:pt>
                <c:pt idx="55">
                  <c:v>22.9</c:v>
                </c:pt>
                <c:pt idx="56">
                  <c:v>21.616666666666731</c:v>
                </c:pt>
                <c:pt idx="57">
                  <c:v>21.330000000000005</c:v>
                </c:pt>
                <c:pt idx="58">
                  <c:v>21.843333333332996</c:v>
                </c:pt>
                <c:pt idx="59">
                  <c:v>23.063333333332949</c:v>
                </c:pt>
                <c:pt idx="60">
                  <c:v>24.1</c:v>
                </c:pt>
                <c:pt idx="61">
                  <c:v>25.263333333332923</c:v>
                </c:pt>
                <c:pt idx="62">
                  <c:v>25.666666666666668</c:v>
                </c:pt>
                <c:pt idx="63">
                  <c:v>25.603333333333065</c:v>
                </c:pt>
                <c:pt idx="64">
                  <c:v>24.813333333333084</c:v>
                </c:pt>
                <c:pt idx="65">
                  <c:v>23.626666666666665</c:v>
                </c:pt>
                <c:pt idx="66">
                  <c:v>22.586666666666666</c:v>
                </c:pt>
                <c:pt idx="67">
                  <c:v>22.08</c:v>
                </c:pt>
                <c:pt idx="68">
                  <c:v>22.23</c:v>
                </c:pt>
                <c:pt idx="69">
                  <c:v>23.083333333332927</c:v>
                </c:pt>
                <c:pt idx="70">
                  <c:v>24.17</c:v>
                </c:pt>
                <c:pt idx="71">
                  <c:v>25.156666666666691</c:v>
                </c:pt>
                <c:pt idx="72">
                  <c:v>25.97</c:v>
                </c:pt>
                <c:pt idx="73">
                  <c:v>26.043333333332964</c:v>
                </c:pt>
                <c:pt idx="74">
                  <c:v>25.439999999999987</c:v>
                </c:pt>
                <c:pt idx="75">
                  <c:v>24.193333333333058</c:v>
                </c:pt>
                <c:pt idx="76">
                  <c:v>22.893333333333018</c:v>
                </c:pt>
                <c:pt idx="77">
                  <c:v>22.096666666666668</c:v>
                </c:pt>
                <c:pt idx="78">
                  <c:v>22.1</c:v>
                </c:pt>
                <c:pt idx="79">
                  <c:v>22.75</c:v>
                </c:pt>
                <c:pt idx="80">
                  <c:v>23.636666666666695</c:v>
                </c:pt>
                <c:pt idx="81">
                  <c:v>24.716666666666665</c:v>
                </c:pt>
                <c:pt idx="82">
                  <c:v>25.516666666666691</c:v>
                </c:pt>
                <c:pt idx="83">
                  <c:v>25.763333333332923</c:v>
                </c:pt>
                <c:pt idx="84">
                  <c:v>25.396666666666668</c:v>
                </c:pt>
                <c:pt idx="85">
                  <c:v>24.383333333332963</c:v>
                </c:pt>
                <c:pt idx="86">
                  <c:v>23.516666666666691</c:v>
                </c:pt>
                <c:pt idx="87">
                  <c:v>22.613333333333124</c:v>
                </c:pt>
                <c:pt idx="88">
                  <c:v>22.326666666666668</c:v>
                </c:pt>
                <c:pt idx="89">
                  <c:v>22.683333333332989</c:v>
                </c:pt>
                <c:pt idx="90">
                  <c:v>23.423333333332923</c:v>
                </c:pt>
                <c:pt idx="91">
                  <c:v>24.516666666666691</c:v>
                </c:pt>
                <c:pt idx="92">
                  <c:v>25.29</c:v>
                </c:pt>
                <c:pt idx="93">
                  <c:v>25.696666666666665</c:v>
                </c:pt>
                <c:pt idx="94">
                  <c:v>25.483333333332869</c:v>
                </c:pt>
                <c:pt idx="95">
                  <c:v>24.943333333332909</c:v>
                </c:pt>
                <c:pt idx="96">
                  <c:v>23.966666666666629</c:v>
                </c:pt>
                <c:pt idx="97">
                  <c:v>23.3</c:v>
                </c:pt>
                <c:pt idx="98">
                  <c:v>22.936666666666667</c:v>
                </c:pt>
                <c:pt idx="99">
                  <c:v>22.610000000000031</c:v>
                </c:pt>
                <c:pt idx="100">
                  <c:v>23.330000000000005</c:v>
                </c:pt>
                <c:pt idx="101">
                  <c:v>24.083333333332927</c:v>
                </c:pt>
                <c:pt idx="102">
                  <c:v>24.876666666666665</c:v>
                </c:pt>
                <c:pt idx="103">
                  <c:v>25.3</c:v>
                </c:pt>
                <c:pt idx="104">
                  <c:v>25.43</c:v>
                </c:pt>
                <c:pt idx="105">
                  <c:v>24.783333333332909</c:v>
                </c:pt>
                <c:pt idx="106">
                  <c:v>24.07</c:v>
                </c:pt>
                <c:pt idx="107">
                  <c:v>23.479999999999986</c:v>
                </c:pt>
                <c:pt idx="108">
                  <c:v>23.14</c:v>
                </c:pt>
                <c:pt idx="109">
                  <c:v>23.246666666666666</c:v>
                </c:pt>
                <c:pt idx="110">
                  <c:v>23.610000000000031</c:v>
                </c:pt>
                <c:pt idx="111">
                  <c:v>24.336666666666691</c:v>
                </c:pt>
                <c:pt idx="112">
                  <c:v>24.996666666666666</c:v>
                </c:pt>
                <c:pt idx="113">
                  <c:v>25.543333333332964</c:v>
                </c:pt>
                <c:pt idx="114">
                  <c:v>25.463333333332884</c:v>
                </c:pt>
                <c:pt idx="115">
                  <c:v>25.23</c:v>
                </c:pt>
                <c:pt idx="116">
                  <c:v>24.633333333333109</c:v>
                </c:pt>
                <c:pt idx="117">
                  <c:v>23.826666666666668</c:v>
                </c:pt>
                <c:pt idx="118">
                  <c:v>23.206666666666667</c:v>
                </c:pt>
                <c:pt idx="119">
                  <c:v>23.096666666666668</c:v>
                </c:pt>
                <c:pt idx="120">
                  <c:v>23.336666666666691</c:v>
                </c:pt>
                <c:pt idx="121">
                  <c:v>23.66</c:v>
                </c:pt>
                <c:pt idx="122">
                  <c:v>24.146666666666668</c:v>
                </c:pt>
                <c:pt idx="123">
                  <c:v>24.57</c:v>
                </c:pt>
                <c:pt idx="124">
                  <c:v>24.89</c:v>
                </c:pt>
                <c:pt idx="125">
                  <c:v>24.576666666666668</c:v>
                </c:pt>
                <c:pt idx="126">
                  <c:v>24.086666666666666</c:v>
                </c:pt>
                <c:pt idx="127">
                  <c:v>23.459999999999987</c:v>
                </c:pt>
                <c:pt idx="128">
                  <c:v>23.24</c:v>
                </c:pt>
                <c:pt idx="129">
                  <c:v>23.086666666666666</c:v>
                </c:pt>
                <c:pt idx="130">
                  <c:v>23.12333333333304</c:v>
                </c:pt>
                <c:pt idx="131">
                  <c:v>23.459999999999987</c:v>
                </c:pt>
                <c:pt idx="132">
                  <c:v>24.053333333333025</c:v>
                </c:pt>
                <c:pt idx="133">
                  <c:v>24.346666666666668</c:v>
                </c:pt>
                <c:pt idx="134">
                  <c:v>24.546666666666667</c:v>
                </c:pt>
                <c:pt idx="135">
                  <c:v>24.603333333333065</c:v>
                </c:pt>
                <c:pt idx="136">
                  <c:v>24.330000000000005</c:v>
                </c:pt>
                <c:pt idx="137">
                  <c:v>24</c:v>
                </c:pt>
                <c:pt idx="138">
                  <c:v>23.62</c:v>
                </c:pt>
                <c:pt idx="139">
                  <c:v>23.416666666666668</c:v>
                </c:pt>
                <c:pt idx="140">
                  <c:v>23.613333333333124</c:v>
                </c:pt>
                <c:pt idx="141">
                  <c:v>23.706666666666667</c:v>
                </c:pt>
                <c:pt idx="142">
                  <c:v>24.02</c:v>
                </c:pt>
                <c:pt idx="143">
                  <c:v>24.583333333332927</c:v>
                </c:pt>
                <c:pt idx="144">
                  <c:v>25.003333333332996</c:v>
                </c:pt>
                <c:pt idx="145">
                  <c:v>25.053333333333025</c:v>
                </c:pt>
                <c:pt idx="146">
                  <c:v>24.39</c:v>
                </c:pt>
                <c:pt idx="147">
                  <c:v>24.063333333332949</c:v>
                </c:pt>
                <c:pt idx="148">
                  <c:v>23.86</c:v>
                </c:pt>
                <c:pt idx="149">
                  <c:v>23.683333333332989</c:v>
                </c:pt>
                <c:pt idx="150">
                  <c:v>23.436666666666667</c:v>
                </c:pt>
                <c:pt idx="151">
                  <c:v>23.763333333332923</c:v>
                </c:pt>
                <c:pt idx="152">
                  <c:v>24.013333333333069</c:v>
                </c:pt>
                <c:pt idx="153">
                  <c:v>24.306666666666668</c:v>
                </c:pt>
                <c:pt idx="154">
                  <c:v>24.643333333333018</c:v>
                </c:pt>
                <c:pt idx="155">
                  <c:v>24.79</c:v>
                </c:pt>
                <c:pt idx="156">
                  <c:v>24.976666666666667</c:v>
                </c:pt>
                <c:pt idx="157">
                  <c:v>24.74</c:v>
                </c:pt>
                <c:pt idx="158">
                  <c:v>24.53</c:v>
                </c:pt>
                <c:pt idx="159">
                  <c:v>24.236666666666668</c:v>
                </c:pt>
                <c:pt idx="160">
                  <c:v>23.97</c:v>
                </c:pt>
                <c:pt idx="161">
                  <c:v>24.036666666666665</c:v>
                </c:pt>
                <c:pt idx="162">
                  <c:v>24.426666666666666</c:v>
                </c:pt>
                <c:pt idx="163">
                  <c:v>24.493333333332941</c:v>
                </c:pt>
                <c:pt idx="164">
                  <c:v>24.60666666666669</c:v>
                </c:pt>
                <c:pt idx="165">
                  <c:v>24.66</c:v>
                </c:pt>
                <c:pt idx="166">
                  <c:v>24.573333333333011</c:v>
                </c:pt>
                <c:pt idx="167">
                  <c:v>24.306666666666668</c:v>
                </c:pt>
                <c:pt idx="168">
                  <c:v>23.763333333332923</c:v>
                </c:pt>
                <c:pt idx="169">
                  <c:v>23.513333333333069</c:v>
                </c:pt>
                <c:pt idx="170">
                  <c:v>23.546666666666667</c:v>
                </c:pt>
                <c:pt idx="171">
                  <c:v>23.650000000000031</c:v>
                </c:pt>
                <c:pt idx="172">
                  <c:v>23.766666666666666</c:v>
                </c:pt>
                <c:pt idx="173">
                  <c:v>24.226666666666667</c:v>
                </c:pt>
                <c:pt idx="174">
                  <c:v>24.476666666666667</c:v>
                </c:pt>
                <c:pt idx="175">
                  <c:v>24.52</c:v>
                </c:pt>
                <c:pt idx="176">
                  <c:v>24.259999999999987</c:v>
                </c:pt>
                <c:pt idx="177">
                  <c:v>24</c:v>
                </c:pt>
                <c:pt idx="178">
                  <c:v>23.60666666666669</c:v>
                </c:pt>
                <c:pt idx="179">
                  <c:v>23.286666666666662</c:v>
                </c:pt>
                <c:pt idx="180">
                  <c:v>23.166666666666668</c:v>
                </c:pt>
                <c:pt idx="181">
                  <c:v>23.206666666666667</c:v>
                </c:pt>
                <c:pt idx="182">
                  <c:v>23.596666666666668</c:v>
                </c:pt>
                <c:pt idx="183">
                  <c:v>24.056666666666668</c:v>
                </c:pt>
                <c:pt idx="184">
                  <c:v>24.3</c:v>
                </c:pt>
                <c:pt idx="185">
                  <c:v>24.646666666666668</c:v>
                </c:pt>
                <c:pt idx="186">
                  <c:v>24.563333333332949</c:v>
                </c:pt>
                <c:pt idx="187">
                  <c:v>24.23</c:v>
                </c:pt>
                <c:pt idx="188">
                  <c:v>24.10666666666669</c:v>
                </c:pt>
                <c:pt idx="189">
                  <c:v>23.97</c:v>
                </c:pt>
                <c:pt idx="190">
                  <c:v>23.766666666666666</c:v>
                </c:pt>
                <c:pt idx="191">
                  <c:v>23.726666666666667</c:v>
                </c:pt>
                <c:pt idx="192">
                  <c:v>23.916666666666668</c:v>
                </c:pt>
                <c:pt idx="193">
                  <c:v>24.193333333333058</c:v>
                </c:pt>
                <c:pt idx="194">
                  <c:v>24.2</c:v>
                </c:pt>
                <c:pt idx="195">
                  <c:v>24.32</c:v>
                </c:pt>
                <c:pt idx="196">
                  <c:v>24.236666666666668</c:v>
                </c:pt>
                <c:pt idx="197">
                  <c:v>24.02</c:v>
                </c:pt>
                <c:pt idx="198">
                  <c:v>23.776666666666667</c:v>
                </c:pt>
                <c:pt idx="199">
                  <c:v>23.603333333333065</c:v>
                </c:pt>
                <c:pt idx="200">
                  <c:v>23.650000000000031</c:v>
                </c:pt>
                <c:pt idx="201">
                  <c:v>23.733333333333018</c:v>
                </c:pt>
                <c:pt idx="202">
                  <c:v>23.88</c:v>
                </c:pt>
                <c:pt idx="203">
                  <c:v>24.173333333333069</c:v>
                </c:pt>
                <c:pt idx="204">
                  <c:v>24.126666666666665</c:v>
                </c:pt>
                <c:pt idx="205">
                  <c:v>24.393333333333018</c:v>
                </c:pt>
                <c:pt idx="206">
                  <c:v>24.32</c:v>
                </c:pt>
                <c:pt idx="207">
                  <c:v>24.343333333332996</c:v>
                </c:pt>
                <c:pt idx="208">
                  <c:v>24.306666666666668</c:v>
                </c:pt>
                <c:pt idx="209">
                  <c:v>23.953333333332978</c:v>
                </c:pt>
                <c:pt idx="210">
                  <c:v>23.903333333332949</c:v>
                </c:pt>
                <c:pt idx="211">
                  <c:v>23.91</c:v>
                </c:pt>
                <c:pt idx="212">
                  <c:v>23.883333333332963</c:v>
                </c:pt>
                <c:pt idx="213">
                  <c:v>24.16</c:v>
                </c:pt>
                <c:pt idx="214">
                  <c:v>24.2</c:v>
                </c:pt>
                <c:pt idx="215">
                  <c:v>24.303333333333025</c:v>
                </c:pt>
                <c:pt idx="216">
                  <c:v>24.363333333332985</c:v>
                </c:pt>
                <c:pt idx="217">
                  <c:v>24.213333333333026</c:v>
                </c:pt>
                <c:pt idx="218">
                  <c:v>24.130000000000031</c:v>
                </c:pt>
                <c:pt idx="219">
                  <c:v>23.919999999999987</c:v>
                </c:pt>
                <c:pt idx="220">
                  <c:v>23.833333333333069</c:v>
                </c:pt>
                <c:pt idx="221">
                  <c:v>23.483333333332869</c:v>
                </c:pt>
                <c:pt idx="222">
                  <c:v>23.643333333333018</c:v>
                </c:pt>
                <c:pt idx="223">
                  <c:v>23.696666666666665</c:v>
                </c:pt>
                <c:pt idx="224">
                  <c:v>23.826666666666668</c:v>
                </c:pt>
                <c:pt idx="225">
                  <c:v>24.156666666666691</c:v>
                </c:pt>
                <c:pt idx="226">
                  <c:v>23.99</c:v>
                </c:pt>
                <c:pt idx="227">
                  <c:v>24.156666666666691</c:v>
                </c:pt>
                <c:pt idx="228">
                  <c:v>24.213333333333026</c:v>
                </c:pt>
                <c:pt idx="229">
                  <c:v>24.183333333332989</c:v>
                </c:pt>
                <c:pt idx="230">
                  <c:v>24.253333333332996</c:v>
                </c:pt>
                <c:pt idx="231">
                  <c:v>23.846666666666668</c:v>
                </c:pt>
                <c:pt idx="232">
                  <c:v>23.566666666666666</c:v>
                </c:pt>
                <c:pt idx="233">
                  <c:v>23.773333333332985</c:v>
                </c:pt>
                <c:pt idx="234">
                  <c:v>24.18</c:v>
                </c:pt>
                <c:pt idx="235">
                  <c:v>24.413333333333</c:v>
                </c:pt>
                <c:pt idx="236">
                  <c:v>24.636666666666695</c:v>
                </c:pt>
                <c:pt idx="237">
                  <c:v>24.62333333333304</c:v>
                </c:pt>
                <c:pt idx="238">
                  <c:v>24.513333333333069</c:v>
                </c:pt>
                <c:pt idx="239">
                  <c:v>24.403333333332949</c:v>
                </c:pt>
                <c:pt idx="240">
                  <c:v>24.34</c:v>
                </c:pt>
                <c:pt idx="241">
                  <c:v>24.19</c:v>
                </c:pt>
                <c:pt idx="242">
                  <c:v>23.979999999999986</c:v>
                </c:pt>
                <c:pt idx="243">
                  <c:v>24.183333333332989</c:v>
                </c:pt>
                <c:pt idx="244">
                  <c:v>24.17</c:v>
                </c:pt>
                <c:pt idx="245">
                  <c:v>24.223333333332956</c:v>
                </c:pt>
                <c:pt idx="246">
                  <c:v>24.459999999999987</c:v>
                </c:pt>
                <c:pt idx="247">
                  <c:v>24.479999999999986</c:v>
                </c:pt>
                <c:pt idx="248">
                  <c:v>24.556666666666668</c:v>
                </c:pt>
                <c:pt idx="249">
                  <c:v>24.426666666666666</c:v>
                </c:pt>
                <c:pt idx="250">
                  <c:v>24.21</c:v>
                </c:pt>
                <c:pt idx="251">
                  <c:v>23.979999999999986</c:v>
                </c:pt>
                <c:pt idx="252">
                  <c:v>23.683333333332989</c:v>
                </c:pt>
                <c:pt idx="253">
                  <c:v>23.73</c:v>
                </c:pt>
                <c:pt idx="254">
                  <c:v>23.983333333332869</c:v>
                </c:pt>
                <c:pt idx="255">
                  <c:v>24.2</c:v>
                </c:pt>
                <c:pt idx="256">
                  <c:v>24.34</c:v>
                </c:pt>
                <c:pt idx="257">
                  <c:v>24.286666666666662</c:v>
                </c:pt>
                <c:pt idx="258">
                  <c:v>24.473333333332956</c:v>
                </c:pt>
                <c:pt idx="259">
                  <c:v>24.610000000000031</c:v>
                </c:pt>
                <c:pt idx="260">
                  <c:v>24.556666666666668</c:v>
                </c:pt>
                <c:pt idx="261">
                  <c:v>24.423333333332923</c:v>
                </c:pt>
                <c:pt idx="262">
                  <c:v>24.1</c:v>
                </c:pt>
                <c:pt idx="263">
                  <c:v>23.87333333333304</c:v>
                </c:pt>
                <c:pt idx="264">
                  <c:v>23.85</c:v>
                </c:pt>
                <c:pt idx="265">
                  <c:v>23.959999999999987</c:v>
                </c:pt>
                <c:pt idx="266">
                  <c:v>23.85</c:v>
                </c:pt>
                <c:pt idx="267">
                  <c:v>23.853333333333065</c:v>
                </c:pt>
                <c:pt idx="268">
                  <c:v>23.803333333333025</c:v>
                </c:pt>
                <c:pt idx="269">
                  <c:v>23.823333333333011</c:v>
                </c:pt>
                <c:pt idx="270">
                  <c:v>23.54</c:v>
                </c:pt>
                <c:pt idx="271">
                  <c:v>23.29</c:v>
                </c:pt>
                <c:pt idx="272">
                  <c:v>23.21</c:v>
                </c:pt>
                <c:pt idx="273">
                  <c:v>23.156666666666691</c:v>
                </c:pt>
                <c:pt idx="274">
                  <c:v>23.393333333333018</c:v>
                </c:pt>
                <c:pt idx="275">
                  <c:v>23.703333333332978</c:v>
                </c:pt>
                <c:pt idx="276">
                  <c:v>23.883333333332963</c:v>
                </c:pt>
                <c:pt idx="277">
                  <c:v>23.893333333333018</c:v>
                </c:pt>
                <c:pt idx="278">
                  <c:v>23.903333333332949</c:v>
                </c:pt>
                <c:pt idx="279">
                  <c:v>23.85</c:v>
                </c:pt>
                <c:pt idx="280">
                  <c:v>23.759999999999987</c:v>
                </c:pt>
                <c:pt idx="281">
                  <c:v>23.703333333332978</c:v>
                </c:pt>
                <c:pt idx="282">
                  <c:v>23.666666666666668</c:v>
                </c:pt>
                <c:pt idx="283">
                  <c:v>23.650000000000031</c:v>
                </c:pt>
                <c:pt idx="284">
                  <c:v>23.906666666666666</c:v>
                </c:pt>
                <c:pt idx="285">
                  <c:v>23.766666666666666</c:v>
                </c:pt>
                <c:pt idx="286">
                  <c:v>23.813333333333084</c:v>
                </c:pt>
                <c:pt idx="287">
                  <c:v>23.713333333333026</c:v>
                </c:pt>
                <c:pt idx="288">
                  <c:v>23.983333333332869</c:v>
                </c:pt>
                <c:pt idx="289">
                  <c:v>24.253333333332996</c:v>
                </c:pt>
                <c:pt idx="290">
                  <c:v>24.3</c:v>
                </c:pt>
                <c:pt idx="291">
                  <c:v>24.1</c:v>
                </c:pt>
                <c:pt idx="292">
                  <c:v>24.033333333333044</c:v>
                </c:pt>
                <c:pt idx="293">
                  <c:v>24.073333333333011</c:v>
                </c:pt>
                <c:pt idx="294">
                  <c:v>23.983333333332869</c:v>
                </c:pt>
                <c:pt idx="295">
                  <c:v>24.056666666666668</c:v>
                </c:pt>
                <c:pt idx="296">
                  <c:v>23.843333333332996</c:v>
                </c:pt>
                <c:pt idx="297">
                  <c:v>23.826666666666668</c:v>
                </c:pt>
                <c:pt idx="298">
                  <c:v>23.973333333332956</c:v>
                </c:pt>
                <c:pt idx="299">
                  <c:v>24.21</c:v>
                </c:pt>
                <c:pt idx="300">
                  <c:v>24.3</c:v>
                </c:pt>
                <c:pt idx="301">
                  <c:v>24.323333333333011</c:v>
                </c:pt>
                <c:pt idx="302">
                  <c:v>24.103333333333065</c:v>
                </c:pt>
                <c:pt idx="303">
                  <c:v>23.966666666666629</c:v>
                </c:pt>
                <c:pt idx="304">
                  <c:v>23.746666666666666</c:v>
                </c:pt>
                <c:pt idx="305">
                  <c:v>23.783333333332909</c:v>
                </c:pt>
                <c:pt idx="306">
                  <c:v>23.943333333332909</c:v>
                </c:pt>
                <c:pt idx="307">
                  <c:v>24</c:v>
                </c:pt>
                <c:pt idx="308">
                  <c:v>24.21</c:v>
                </c:pt>
                <c:pt idx="309">
                  <c:v>24.326666666666668</c:v>
                </c:pt>
                <c:pt idx="310">
                  <c:v>24.253333333332996</c:v>
                </c:pt>
                <c:pt idx="311">
                  <c:v>24.136666666666695</c:v>
                </c:pt>
                <c:pt idx="312">
                  <c:v>23.926666666666666</c:v>
                </c:pt>
                <c:pt idx="313">
                  <c:v>23.526666666666667</c:v>
                </c:pt>
                <c:pt idx="314">
                  <c:v>23.423333333332923</c:v>
                </c:pt>
                <c:pt idx="315">
                  <c:v>23.586666666666666</c:v>
                </c:pt>
                <c:pt idx="316">
                  <c:v>23.716666666666665</c:v>
                </c:pt>
                <c:pt idx="317">
                  <c:v>23.69</c:v>
                </c:pt>
                <c:pt idx="318">
                  <c:v>23.686666666666667</c:v>
                </c:pt>
                <c:pt idx="319">
                  <c:v>23.87333333333304</c:v>
                </c:pt>
                <c:pt idx="320">
                  <c:v>23.886666666666667</c:v>
                </c:pt>
                <c:pt idx="321">
                  <c:v>23.959999999999987</c:v>
                </c:pt>
                <c:pt idx="322">
                  <c:v>24.033333333333044</c:v>
                </c:pt>
                <c:pt idx="323">
                  <c:v>23.813333333333084</c:v>
                </c:pt>
                <c:pt idx="324">
                  <c:v>23.596666666666668</c:v>
                </c:pt>
                <c:pt idx="325">
                  <c:v>23.62</c:v>
                </c:pt>
                <c:pt idx="326">
                  <c:v>23.69</c:v>
                </c:pt>
                <c:pt idx="327">
                  <c:v>23.716666666666665</c:v>
                </c:pt>
                <c:pt idx="328">
                  <c:v>23.676666666666691</c:v>
                </c:pt>
                <c:pt idx="329">
                  <c:v>23.65333333333308</c:v>
                </c:pt>
                <c:pt idx="330">
                  <c:v>23.91</c:v>
                </c:pt>
                <c:pt idx="331">
                  <c:v>24.026666666666667</c:v>
                </c:pt>
                <c:pt idx="332">
                  <c:v>24.136666666666695</c:v>
                </c:pt>
                <c:pt idx="333">
                  <c:v>23.996666666666666</c:v>
                </c:pt>
                <c:pt idx="334">
                  <c:v>23.736666666666668</c:v>
                </c:pt>
                <c:pt idx="335">
                  <c:v>23.783333333332909</c:v>
                </c:pt>
                <c:pt idx="336">
                  <c:v>23.836666666666691</c:v>
                </c:pt>
                <c:pt idx="337">
                  <c:v>23.99</c:v>
                </c:pt>
                <c:pt idx="338">
                  <c:v>24.103333333333065</c:v>
                </c:pt>
                <c:pt idx="339">
                  <c:v>24.173333333333069</c:v>
                </c:pt>
                <c:pt idx="340">
                  <c:v>24.110000000000031</c:v>
                </c:pt>
                <c:pt idx="341">
                  <c:v>24.296666666666667</c:v>
                </c:pt>
                <c:pt idx="342">
                  <c:v>24.306666666666668</c:v>
                </c:pt>
                <c:pt idx="343">
                  <c:v>24.18</c:v>
                </c:pt>
                <c:pt idx="344">
                  <c:v>24.18</c:v>
                </c:pt>
                <c:pt idx="345">
                  <c:v>24.016666666666691</c:v>
                </c:pt>
                <c:pt idx="346">
                  <c:v>23.9</c:v>
                </c:pt>
                <c:pt idx="347">
                  <c:v>23.916666666666668</c:v>
                </c:pt>
                <c:pt idx="348">
                  <c:v>24.093333333332996</c:v>
                </c:pt>
                <c:pt idx="349">
                  <c:v>24.176666666666691</c:v>
                </c:pt>
                <c:pt idx="350">
                  <c:v>24.263333333332923</c:v>
                </c:pt>
                <c:pt idx="351">
                  <c:v>24.343333333332996</c:v>
                </c:pt>
                <c:pt idx="352">
                  <c:v>24.4</c:v>
                </c:pt>
                <c:pt idx="353">
                  <c:v>24.393333333333018</c:v>
                </c:pt>
                <c:pt idx="354">
                  <c:v>24.363333333332985</c:v>
                </c:pt>
                <c:pt idx="355">
                  <c:v>24.35</c:v>
                </c:pt>
                <c:pt idx="356">
                  <c:v>24.310000000000031</c:v>
                </c:pt>
                <c:pt idx="357">
                  <c:v>24.1</c:v>
                </c:pt>
                <c:pt idx="358">
                  <c:v>24.043333333332964</c:v>
                </c:pt>
                <c:pt idx="359">
                  <c:v>23.97</c:v>
                </c:pt>
                <c:pt idx="360">
                  <c:v>23.946666666666662</c:v>
                </c:pt>
                <c:pt idx="361">
                  <c:v>24.076666666666668</c:v>
                </c:pt>
                <c:pt idx="362">
                  <c:v>24.163333333333</c:v>
                </c:pt>
                <c:pt idx="363">
                  <c:v>24.126666666666665</c:v>
                </c:pt>
                <c:pt idx="364">
                  <c:v>24.22</c:v>
                </c:pt>
                <c:pt idx="365">
                  <c:v>24.226666666666667</c:v>
                </c:pt>
                <c:pt idx="366">
                  <c:v>24.09</c:v>
                </c:pt>
                <c:pt idx="367">
                  <c:v>23.776666666666667</c:v>
                </c:pt>
                <c:pt idx="368">
                  <c:v>23.53</c:v>
                </c:pt>
                <c:pt idx="369">
                  <c:v>23.446666666666662</c:v>
                </c:pt>
                <c:pt idx="370">
                  <c:v>23.533333333333044</c:v>
                </c:pt>
                <c:pt idx="371">
                  <c:v>23.69</c:v>
                </c:pt>
                <c:pt idx="372">
                  <c:v>24.01</c:v>
                </c:pt>
                <c:pt idx="373">
                  <c:v>24.4</c:v>
                </c:pt>
                <c:pt idx="374">
                  <c:v>24.363333333332985</c:v>
                </c:pt>
                <c:pt idx="375">
                  <c:v>24.433333333332989</c:v>
                </c:pt>
                <c:pt idx="376">
                  <c:v>24.326666666666668</c:v>
                </c:pt>
                <c:pt idx="377">
                  <c:v>24.346666666666668</c:v>
                </c:pt>
                <c:pt idx="378">
                  <c:v>24.3</c:v>
                </c:pt>
                <c:pt idx="379">
                  <c:v>24.233333333333018</c:v>
                </c:pt>
                <c:pt idx="380">
                  <c:v>24.083333333332927</c:v>
                </c:pt>
                <c:pt idx="381">
                  <c:v>24.09</c:v>
                </c:pt>
                <c:pt idx="382">
                  <c:v>24.073333333333011</c:v>
                </c:pt>
                <c:pt idx="383">
                  <c:v>24.286666666666662</c:v>
                </c:pt>
                <c:pt idx="384">
                  <c:v>24.3</c:v>
                </c:pt>
                <c:pt idx="385">
                  <c:v>24.233333333333018</c:v>
                </c:pt>
                <c:pt idx="386">
                  <c:v>24.21</c:v>
                </c:pt>
                <c:pt idx="387">
                  <c:v>24.10666666666669</c:v>
                </c:pt>
                <c:pt idx="388">
                  <c:v>24.043333333332964</c:v>
                </c:pt>
                <c:pt idx="389">
                  <c:v>23.85</c:v>
                </c:pt>
                <c:pt idx="390">
                  <c:v>23.72</c:v>
                </c:pt>
                <c:pt idx="391">
                  <c:v>23.876666666666665</c:v>
                </c:pt>
                <c:pt idx="392">
                  <c:v>23.896666666666668</c:v>
                </c:pt>
                <c:pt idx="393">
                  <c:v>24.096666666666668</c:v>
                </c:pt>
                <c:pt idx="394">
                  <c:v>24.086666666666666</c:v>
                </c:pt>
                <c:pt idx="395">
                  <c:v>24.183333333332989</c:v>
                </c:pt>
                <c:pt idx="396">
                  <c:v>24.246666666666666</c:v>
                </c:pt>
                <c:pt idx="397">
                  <c:v>24.013333333333069</c:v>
                </c:pt>
                <c:pt idx="398">
                  <c:v>24.083333333332927</c:v>
                </c:pt>
                <c:pt idx="399">
                  <c:v>23.846666666666668</c:v>
                </c:pt>
                <c:pt idx="400">
                  <c:v>23.656666666666691</c:v>
                </c:pt>
                <c:pt idx="401">
                  <c:v>23.630000000000031</c:v>
                </c:pt>
                <c:pt idx="402">
                  <c:v>23.716666666666665</c:v>
                </c:pt>
                <c:pt idx="403">
                  <c:v>23.736666666666668</c:v>
                </c:pt>
                <c:pt idx="404">
                  <c:v>23.68</c:v>
                </c:pt>
                <c:pt idx="405">
                  <c:v>23.693333333333058</c:v>
                </c:pt>
                <c:pt idx="406">
                  <c:v>23.676666666666691</c:v>
                </c:pt>
                <c:pt idx="407">
                  <c:v>23.413333333333</c:v>
                </c:pt>
                <c:pt idx="408">
                  <c:v>23.32</c:v>
                </c:pt>
                <c:pt idx="409">
                  <c:v>23.073333333333011</c:v>
                </c:pt>
                <c:pt idx="410">
                  <c:v>22.683333333332989</c:v>
                </c:pt>
                <c:pt idx="411">
                  <c:v>22.47</c:v>
                </c:pt>
                <c:pt idx="412">
                  <c:v>22.459999999999987</c:v>
                </c:pt>
                <c:pt idx="413">
                  <c:v>22.21</c:v>
                </c:pt>
                <c:pt idx="414">
                  <c:v>22.02</c:v>
                </c:pt>
                <c:pt idx="415">
                  <c:v>21.983333333332869</c:v>
                </c:pt>
                <c:pt idx="416">
                  <c:v>21.663333333333</c:v>
                </c:pt>
                <c:pt idx="417">
                  <c:v>21.306666666666668</c:v>
                </c:pt>
                <c:pt idx="418">
                  <c:v>20.843333333332996</c:v>
                </c:pt>
                <c:pt idx="419">
                  <c:v>20.43</c:v>
                </c:pt>
                <c:pt idx="420">
                  <c:v>19.979999999999986</c:v>
                </c:pt>
                <c:pt idx="421">
                  <c:v>19.403333333332949</c:v>
                </c:pt>
                <c:pt idx="422">
                  <c:v>19.223333333332956</c:v>
                </c:pt>
                <c:pt idx="423">
                  <c:v>18.893333333333018</c:v>
                </c:pt>
                <c:pt idx="424">
                  <c:v>18.54</c:v>
                </c:pt>
                <c:pt idx="425">
                  <c:v>18.130000000000031</c:v>
                </c:pt>
                <c:pt idx="426">
                  <c:v>17.62</c:v>
                </c:pt>
                <c:pt idx="427">
                  <c:v>16.826666666666668</c:v>
                </c:pt>
                <c:pt idx="428">
                  <c:v>16.296666666666667</c:v>
                </c:pt>
                <c:pt idx="429">
                  <c:v>15.806666666666775</c:v>
                </c:pt>
                <c:pt idx="430">
                  <c:v>15.32</c:v>
                </c:pt>
                <c:pt idx="431">
                  <c:v>14.67</c:v>
                </c:pt>
                <c:pt idx="432">
                  <c:v>14.1</c:v>
                </c:pt>
                <c:pt idx="433">
                  <c:v>13.506666666666726</c:v>
                </c:pt>
                <c:pt idx="434">
                  <c:v>13.043333333333333</c:v>
                </c:pt>
                <c:pt idx="435">
                  <c:v>12.63666666666667</c:v>
                </c:pt>
                <c:pt idx="436">
                  <c:v>12.116666666666672</c:v>
                </c:pt>
                <c:pt idx="437">
                  <c:v>11.56</c:v>
                </c:pt>
                <c:pt idx="438">
                  <c:v>11.06</c:v>
                </c:pt>
                <c:pt idx="439">
                  <c:v>10.416666666666726</c:v>
                </c:pt>
                <c:pt idx="440">
                  <c:v>9.8233333333333341</c:v>
                </c:pt>
                <c:pt idx="441">
                  <c:v>9.2800000000000011</c:v>
                </c:pt>
                <c:pt idx="442">
                  <c:v>8.7299999999999986</c:v>
                </c:pt>
                <c:pt idx="443">
                  <c:v>8.2533333333333356</c:v>
                </c:pt>
                <c:pt idx="444">
                  <c:v>7.6766666666666694</c:v>
                </c:pt>
                <c:pt idx="445">
                  <c:v>7.1599999999999975</c:v>
                </c:pt>
                <c:pt idx="446">
                  <c:v>6.6866666666666674</c:v>
                </c:pt>
                <c:pt idx="447">
                  <c:v>6.2566666666666704</c:v>
                </c:pt>
                <c:pt idx="448">
                  <c:v>5.8033333333333434</c:v>
                </c:pt>
                <c:pt idx="449">
                  <c:v>5.4300000000000024</c:v>
                </c:pt>
                <c:pt idx="450">
                  <c:v>5.04</c:v>
                </c:pt>
                <c:pt idx="451">
                  <c:v>4.6599999999999975</c:v>
                </c:pt>
                <c:pt idx="452">
                  <c:v>4.34</c:v>
                </c:pt>
                <c:pt idx="453">
                  <c:v>4.0666666666666664</c:v>
                </c:pt>
                <c:pt idx="454">
                  <c:v>3.7366666666666668</c:v>
                </c:pt>
                <c:pt idx="455">
                  <c:v>3.46</c:v>
                </c:pt>
                <c:pt idx="456">
                  <c:v>3.1566666666666667</c:v>
                </c:pt>
                <c:pt idx="457">
                  <c:v>2.88</c:v>
                </c:pt>
                <c:pt idx="458">
                  <c:v>2.6333333333333342</c:v>
                </c:pt>
                <c:pt idx="459">
                  <c:v>2.4066666666666667</c:v>
                </c:pt>
                <c:pt idx="460">
                  <c:v>2.2466666666666666</c:v>
                </c:pt>
                <c:pt idx="461">
                  <c:v>2.0499999999999998</c:v>
                </c:pt>
                <c:pt idx="462">
                  <c:v>1.8766666666666667</c:v>
                </c:pt>
                <c:pt idx="463">
                  <c:v>1.7133333333333334</c:v>
                </c:pt>
                <c:pt idx="464">
                  <c:v>1.5633333333333332</c:v>
                </c:pt>
                <c:pt idx="465">
                  <c:v>1.4266666666666659</c:v>
                </c:pt>
                <c:pt idx="466">
                  <c:v>1.35</c:v>
                </c:pt>
                <c:pt idx="467">
                  <c:v>1.2233333333333334</c:v>
                </c:pt>
                <c:pt idx="468">
                  <c:v>1.1266666666666667</c:v>
                </c:pt>
                <c:pt idx="469">
                  <c:v>1.03</c:v>
                </c:pt>
                <c:pt idx="470">
                  <c:v>0.92666666666666653</c:v>
                </c:pt>
                <c:pt idx="471">
                  <c:v>0.86333333333333362</c:v>
                </c:pt>
                <c:pt idx="472">
                  <c:v>0.79</c:v>
                </c:pt>
                <c:pt idx="473">
                  <c:v>0.7466666666666667</c:v>
                </c:pt>
                <c:pt idx="474">
                  <c:v>0.69000000000000061</c:v>
                </c:pt>
                <c:pt idx="475">
                  <c:v>0.62666666666666671</c:v>
                </c:pt>
                <c:pt idx="476">
                  <c:v>0.57666666666666666</c:v>
                </c:pt>
                <c:pt idx="477">
                  <c:v>0.54666666666666652</c:v>
                </c:pt>
                <c:pt idx="478">
                  <c:v>0.49000000000000032</c:v>
                </c:pt>
                <c:pt idx="479">
                  <c:v>0.44333333333333325</c:v>
                </c:pt>
                <c:pt idx="480">
                  <c:v>0.40333333333333327</c:v>
                </c:pt>
                <c:pt idx="481">
                  <c:v>0.35333333333333333</c:v>
                </c:pt>
                <c:pt idx="482">
                  <c:v>0.30666666666667042</c:v>
                </c:pt>
                <c:pt idx="483">
                  <c:v>0.27333333333333326</c:v>
                </c:pt>
                <c:pt idx="484">
                  <c:v>0.24000000000000021</c:v>
                </c:pt>
                <c:pt idx="485">
                  <c:v>0.20666666666666669</c:v>
                </c:pt>
                <c:pt idx="486">
                  <c:v>0.19333333333333341</c:v>
                </c:pt>
                <c:pt idx="487">
                  <c:v>0.17333333333333484</c:v>
                </c:pt>
                <c:pt idx="488">
                  <c:v>0.15333333333333524</c:v>
                </c:pt>
                <c:pt idx="489">
                  <c:v>0.14000000000000001</c:v>
                </c:pt>
                <c:pt idx="490">
                  <c:v>0.12000000000000002</c:v>
                </c:pt>
                <c:pt idx="491">
                  <c:v>0.11333333333333333</c:v>
                </c:pt>
                <c:pt idx="492">
                  <c:v>0.10333333333333333</c:v>
                </c:pt>
                <c:pt idx="493">
                  <c:v>0.10333333333333333</c:v>
                </c:pt>
                <c:pt idx="494">
                  <c:v>8.6666666666667766E-2</c:v>
                </c:pt>
                <c:pt idx="495">
                  <c:v>7.6666666666666702E-2</c:v>
                </c:pt>
                <c:pt idx="496">
                  <c:v>7.0000000000000021E-2</c:v>
                </c:pt>
                <c:pt idx="497">
                  <c:v>6.0000000000000032E-2</c:v>
                </c:pt>
                <c:pt idx="498">
                  <c:v>5.6666666666666664E-2</c:v>
                </c:pt>
                <c:pt idx="499">
                  <c:v>0.05</c:v>
                </c:pt>
                <c:pt idx="500">
                  <c:v>4.3333333333334022E-2</c:v>
                </c:pt>
                <c:pt idx="501">
                  <c:v>4.0000000000000022E-2</c:v>
                </c:pt>
                <c:pt idx="502">
                  <c:v>3.6666666666666681E-2</c:v>
                </c:pt>
                <c:pt idx="503">
                  <c:v>3.0000000000000002E-2</c:v>
                </c:pt>
                <c:pt idx="504">
                  <c:v>2.3333333333333341E-2</c:v>
                </c:pt>
                <c:pt idx="505">
                  <c:v>2.0000000000000011E-2</c:v>
                </c:pt>
                <c:pt idx="506">
                  <c:v>1.6666666666666701E-2</c:v>
                </c:pt>
                <c:pt idx="507">
                  <c:v>1.6666666666666701E-2</c:v>
                </c:pt>
                <c:pt idx="508">
                  <c:v>1.6666666666666701E-2</c:v>
                </c:pt>
                <c:pt idx="509">
                  <c:v>1.6666666666666701E-2</c:v>
                </c:pt>
                <c:pt idx="510">
                  <c:v>1.6666666666666701E-2</c:v>
                </c:pt>
                <c:pt idx="511">
                  <c:v>1.6666666666666701E-2</c:v>
                </c:pt>
                <c:pt idx="512">
                  <c:v>1.3333333333333341E-2</c:v>
                </c:pt>
                <c:pt idx="513">
                  <c:v>1.3333333333333341E-2</c:v>
                </c:pt>
                <c:pt idx="514">
                  <c:v>1.3333333333333341E-2</c:v>
                </c:pt>
                <c:pt idx="515">
                  <c:v>1.3333333333333341E-2</c:v>
                </c:pt>
                <c:pt idx="516">
                  <c:v>1.3333333333333341E-2</c:v>
                </c:pt>
                <c:pt idx="517">
                  <c:v>1.3333333333333341E-2</c:v>
                </c:pt>
                <c:pt idx="518">
                  <c:v>1.3333333333333341E-2</c:v>
                </c:pt>
                <c:pt idx="519">
                  <c:v>1.0000000000000005E-2</c:v>
                </c:pt>
                <c:pt idx="520">
                  <c:v>1.0000000000000005E-2</c:v>
                </c:pt>
                <c:pt idx="521">
                  <c:v>6.6666666666666714E-3</c:v>
                </c:pt>
                <c:pt idx="522">
                  <c:v>6.6666666666666714E-3</c:v>
                </c:pt>
                <c:pt idx="523">
                  <c:v>6.6666666666666714E-3</c:v>
                </c:pt>
                <c:pt idx="524">
                  <c:v>6.6666666666666714E-3</c:v>
                </c:pt>
                <c:pt idx="525">
                  <c:v>6.6666666666666714E-3</c:v>
                </c:pt>
                <c:pt idx="526">
                  <c:v>6.6666666666666714E-3</c:v>
                </c:pt>
                <c:pt idx="527">
                  <c:v>6.6666666666666714E-3</c:v>
                </c:pt>
                <c:pt idx="528">
                  <c:v>6.6666666666666714E-3</c:v>
                </c:pt>
                <c:pt idx="529">
                  <c:v>6.6666666666666714E-3</c:v>
                </c:pt>
                <c:pt idx="530">
                  <c:v>6.6666666666666714E-3</c:v>
                </c:pt>
                <c:pt idx="531">
                  <c:v>6.6666666666666714E-3</c:v>
                </c:pt>
                <c:pt idx="532">
                  <c:v>6.6666666666666714E-3</c:v>
                </c:pt>
                <c:pt idx="533">
                  <c:v>6.6666666666666714E-3</c:v>
                </c:pt>
                <c:pt idx="534">
                  <c:v>6.6666666666666714E-3</c:v>
                </c:pt>
                <c:pt idx="535">
                  <c:v>3.3333333333333392E-3</c:v>
                </c:pt>
                <c:pt idx="536">
                  <c:v>3.3333333333333392E-3</c:v>
                </c:pt>
                <c:pt idx="537">
                  <c:v>3.3333333333333392E-3</c:v>
                </c:pt>
                <c:pt idx="538">
                  <c:v>3.3333333333333392E-3</c:v>
                </c:pt>
                <c:pt idx="539">
                  <c:v>3.3333333333333392E-3</c:v>
                </c:pt>
                <c:pt idx="540">
                  <c:v>3.3333333333333392E-3</c:v>
                </c:pt>
                <c:pt idx="541">
                  <c:v>3.3333333333333392E-3</c:v>
                </c:pt>
                <c:pt idx="542">
                  <c:v>3.3333333333333392E-3</c:v>
                </c:pt>
                <c:pt idx="543">
                  <c:v>3.3333333333333392E-3</c:v>
                </c:pt>
                <c:pt idx="544">
                  <c:v>3.3333333333333392E-3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Model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גיליון1!$A$2:$A$590</c:f>
              <c:numCache>
                <c:formatCode>hh:mm:ss</c:formatCode>
                <c:ptCount val="589"/>
                <c:pt idx="0">
                  <c:v>0.45833333333333326</c:v>
                </c:pt>
                <c:pt idx="1">
                  <c:v>0.46180555555555558</c:v>
                </c:pt>
                <c:pt idx="2">
                  <c:v>0.46527777777778084</c:v>
                </c:pt>
                <c:pt idx="3">
                  <c:v>0.46875</c:v>
                </c:pt>
                <c:pt idx="4">
                  <c:v>0.47222222222222232</c:v>
                </c:pt>
                <c:pt idx="5">
                  <c:v>0.47569444444444497</c:v>
                </c:pt>
                <c:pt idx="6">
                  <c:v>0.47916666666667024</c:v>
                </c:pt>
                <c:pt idx="7">
                  <c:v>0.48263888888889184</c:v>
                </c:pt>
                <c:pt idx="8">
                  <c:v>0.48611111111111099</c:v>
                </c:pt>
                <c:pt idx="9">
                  <c:v>0.48958333333333398</c:v>
                </c:pt>
                <c:pt idx="10">
                  <c:v>0.49305555555555602</c:v>
                </c:pt>
                <c:pt idx="11">
                  <c:v>0.49652777777778362</c:v>
                </c:pt>
                <c:pt idx="12">
                  <c:v>0.500000000000001</c:v>
                </c:pt>
                <c:pt idx="13">
                  <c:v>0.50347222222221777</c:v>
                </c:pt>
                <c:pt idx="14">
                  <c:v>0.50694444444444564</c:v>
                </c:pt>
                <c:pt idx="15">
                  <c:v>0.51041666666666075</c:v>
                </c:pt>
                <c:pt idx="16">
                  <c:v>0.51388888888888995</c:v>
                </c:pt>
                <c:pt idx="17">
                  <c:v>0.51736111111111149</c:v>
                </c:pt>
                <c:pt idx="18">
                  <c:v>0.52083333333333404</c:v>
                </c:pt>
                <c:pt idx="19">
                  <c:v>0.52430555555555602</c:v>
                </c:pt>
                <c:pt idx="20">
                  <c:v>0.52777777777777901</c:v>
                </c:pt>
                <c:pt idx="21">
                  <c:v>0.531250000000001</c:v>
                </c:pt>
                <c:pt idx="22">
                  <c:v>0.53472222222222299</c:v>
                </c:pt>
                <c:pt idx="23">
                  <c:v>0.53819444444444564</c:v>
                </c:pt>
                <c:pt idx="24">
                  <c:v>0.54166666666666796</c:v>
                </c:pt>
                <c:pt idx="25">
                  <c:v>0.54513888888888995</c:v>
                </c:pt>
                <c:pt idx="26">
                  <c:v>0.54861111111111205</c:v>
                </c:pt>
                <c:pt idx="27">
                  <c:v>0.55208333333333404</c:v>
                </c:pt>
                <c:pt idx="28">
                  <c:v>0.55555555555555702</c:v>
                </c:pt>
                <c:pt idx="29">
                  <c:v>0.55902777777777901</c:v>
                </c:pt>
                <c:pt idx="30">
                  <c:v>0.562500000000001</c:v>
                </c:pt>
                <c:pt idx="31">
                  <c:v>0.56597222222222299</c:v>
                </c:pt>
                <c:pt idx="32">
                  <c:v>0.56944444444444564</c:v>
                </c:pt>
                <c:pt idx="33">
                  <c:v>0.57291666666666796</c:v>
                </c:pt>
                <c:pt idx="34">
                  <c:v>0.57638888888888995</c:v>
                </c:pt>
                <c:pt idx="35">
                  <c:v>0.57986111111111205</c:v>
                </c:pt>
                <c:pt idx="36">
                  <c:v>0.58333333333333459</c:v>
                </c:pt>
                <c:pt idx="37">
                  <c:v>0.58680555555555702</c:v>
                </c:pt>
                <c:pt idx="38">
                  <c:v>0.59027777777777857</c:v>
                </c:pt>
                <c:pt idx="39">
                  <c:v>0.593750000000001</c:v>
                </c:pt>
                <c:pt idx="40">
                  <c:v>0.59722222222221866</c:v>
                </c:pt>
                <c:pt idx="41">
                  <c:v>0.60069444444445486</c:v>
                </c:pt>
                <c:pt idx="42">
                  <c:v>0.60416666666666796</c:v>
                </c:pt>
                <c:pt idx="43">
                  <c:v>0.6076388888888975</c:v>
                </c:pt>
                <c:pt idx="44">
                  <c:v>0.61111111111111305</c:v>
                </c:pt>
                <c:pt idx="45">
                  <c:v>0.61458333333333504</c:v>
                </c:pt>
                <c:pt idx="46">
                  <c:v>0.61805555555556291</c:v>
                </c:pt>
                <c:pt idx="47">
                  <c:v>0.62152777777777901</c:v>
                </c:pt>
                <c:pt idx="48">
                  <c:v>0.62500000000000699</c:v>
                </c:pt>
                <c:pt idx="49">
                  <c:v>0.62847222222222399</c:v>
                </c:pt>
                <c:pt idx="50">
                  <c:v>0.63194444444445486</c:v>
                </c:pt>
                <c:pt idx="51">
                  <c:v>0.63541666666666896</c:v>
                </c:pt>
                <c:pt idx="52">
                  <c:v>0.63888888888889839</c:v>
                </c:pt>
                <c:pt idx="53">
                  <c:v>0.64236111111111305</c:v>
                </c:pt>
                <c:pt idx="54">
                  <c:v>0.64583333333334136</c:v>
                </c:pt>
                <c:pt idx="55">
                  <c:v>0.6493055555555638</c:v>
                </c:pt>
                <c:pt idx="56">
                  <c:v>0.65277777777778556</c:v>
                </c:pt>
                <c:pt idx="57">
                  <c:v>0.65625000000000699</c:v>
                </c:pt>
                <c:pt idx="58">
                  <c:v>0.65972222222222465</c:v>
                </c:pt>
                <c:pt idx="59">
                  <c:v>0.66319444444445586</c:v>
                </c:pt>
                <c:pt idx="60">
                  <c:v>0.66666666666666963</c:v>
                </c:pt>
                <c:pt idx="61">
                  <c:v>0.67013888888889839</c:v>
                </c:pt>
                <c:pt idx="62">
                  <c:v>0.67361111111111949</c:v>
                </c:pt>
                <c:pt idx="63">
                  <c:v>0.67708333333334236</c:v>
                </c:pt>
                <c:pt idx="64">
                  <c:v>0.68055555555555802</c:v>
                </c:pt>
                <c:pt idx="65">
                  <c:v>0.68402777777778001</c:v>
                </c:pt>
                <c:pt idx="66">
                  <c:v>0.687500000000003</c:v>
                </c:pt>
                <c:pt idx="67">
                  <c:v>0.69097222222222499</c:v>
                </c:pt>
                <c:pt idx="68">
                  <c:v>0.69444444444444764</c:v>
                </c:pt>
                <c:pt idx="69">
                  <c:v>0.69791666666666896</c:v>
                </c:pt>
                <c:pt idx="70">
                  <c:v>0.70138888888889195</c:v>
                </c:pt>
                <c:pt idx="71">
                  <c:v>0.70486111111111405</c:v>
                </c:pt>
                <c:pt idx="72">
                  <c:v>0.70833333333333603</c:v>
                </c:pt>
                <c:pt idx="73">
                  <c:v>0.7118055555555638</c:v>
                </c:pt>
                <c:pt idx="74">
                  <c:v>0.71527777777778101</c:v>
                </c:pt>
                <c:pt idx="75">
                  <c:v>0.71875000000000799</c:v>
                </c:pt>
                <c:pt idx="76">
                  <c:v>0.72222222222222499</c:v>
                </c:pt>
                <c:pt idx="77">
                  <c:v>0.72569444444445586</c:v>
                </c:pt>
                <c:pt idx="78">
                  <c:v>0.72916666666666996</c:v>
                </c:pt>
                <c:pt idx="79">
                  <c:v>0.73263888888889916</c:v>
                </c:pt>
                <c:pt idx="80">
                  <c:v>0.73611111111111405</c:v>
                </c:pt>
                <c:pt idx="81">
                  <c:v>0.73958333333333603</c:v>
                </c:pt>
                <c:pt idx="82">
                  <c:v>0.74305555555556468</c:v>
                </c:pt>
                <c:pt idx="83">
                  <c:v>0.74652777777778101</c:v>
                </c:pt>
                <c:pt idx="84">
                  <c:v>0.75000000000000799</c:v>
                </c:pt>
                <c:pt idx="85">
                  <c:v>0.75347222222222598</c:v>
                </c:pt>
                <c:pt idx="86">
                  <c:v>0.75694444444445685</c:v>
                </c:pt>
                <c:pt idx="87">
                  <c:v>0.76041666666666996</c:v>
                </c:pt>
                <c:pt idx="88">
                  <c:v>0.76388888888889916</c:v>
                </c:pt>
                <c:pt idx="89">
                  <c:v>0.76736111111111505</c:v>
                </c:pt>
                <c:pt idx="90">
                  <c:v>0.77083333333334336</c:v>
                </c:pt>
                <c:pt idx="91">
                  <c:v>0.77430555555556468</c:v>
                </c:pt>
                <c:pt idx="92">
                  <c:v>0.77777777777778656</c:v>
                </c:pt>
                <c:pt idx="93">
                  <c:v>0.781250000000004</c:v>
                </c:pt>
                <c:pt idx="94">
                  <c:v>0.78472222222222598</c:v>
                </c:pt>
                <c:pt idx="95">
                  <c:v>0.78819444444444864</c:v>
                </c:pt>
                <c:pt idx="96">
                  <c:v>0.79166666666666996</c:v>
                </c:pt>
                <c:pt idx="97">
                  <c:v>0.79513888888889295</c:v>
                </c:pt>
                <c:pt idx="98">
                  <c:v>0.79861111111111505</c:v>
                </c:pt>
                <c:pt idx="99">
                  <c:v>0.80208333333333703</c:v>
                </c:pt>
                <c:pt idx="100">
                  <c:v>0.80555555555556002</c:v>
                </c:pt>
                <c:pt idx="101">
                  <c:v>0.80902777777778201</c:v>
                </c:pt>
                <c:pt idx="102">
                  <c:v>0.812500000000004</c:v>
                </c:pt>
                <c:pt idx="103">
                  <c:v>0.81597222222222598</c:v>
                </c:pt>
                <c:pt idx="104">
                  <c:v>0.81944444444444964</c:v>
                </c:pt>
                <c:pt idx="105">
                  <c:v>0.82291666666667163</c:v>
                </c:pt>
                <c:pt idx="106">
                  <c:v>0.82638888888889295</c:v>
                </c:pt>
                <c:pt idx="107">
                  <c:v>0.82986111111111505</c:v>
                </c:pt>
                <c:pt idx="108">
                  <c:v>0.83333333333333803</c:v>
                </c:pt>
                <c:pt idx="109">
                  <c:v>0.83680555555556568</c:v>
                </c:pt>
                <c:pt idx="110">
                  <c:v>0.84027777777778201</c:v>
                </c:pt>
                <c:pt idx="111">
                  <c:v>0.84375000000000899</c:v>
                </c:pt>
                <c:pt idx="112">
                  <c:v>0.84722222222222698</c:v>
                </c:pt>
                <c:pt idx="113">
                  <c:v>0.85069444444445774</c:v>
                </c:pt>
                <c:pt idx="114">
                  <c:v>0.85416666666667163</c:v>
                </c:pt>
                <c:pt idx="115">
                  <c:v>0.85763888888890005</c:v>
                </c:pt>
                <c:pt idx="116">
                  <c:v>0.86111111111111605</c:v>
                </c:pt>
                <c:pt idx="117">
                  <c:v>0.86458333333333803</c:v>
                </c:pt>
                <c:pt idx="118">
                  <c:v>0.86805555555556568</c:v>
                </c:pt>
                <c:pt idx="119">
                  <c:v>0.87152777777778301</c:v>
                </c:pt>
                <c:pt idx="120">
                  <c:v>0.87500000000000999</c:v>
                </c:pt>
                <c:pt idx="121">
                  <c:v>0.87847222222222698</c:v>
                </c:pt>
                <c:pt idx="122">
                  <c:v>0.88194444444444964</c:v>
                </c:pt>
                <c:pt idx="123">
                  <c:v>0.88541666666667196</c:v>
                </c:pt>
                <c:pt idx="124">
                  <c:v>0.88888888888889395</c:v>
                </c:pt>
                <c:pt idx="125">
                  <c:v>0.89236111111111549</c:v>
                </c:pt>
                <c:pt idx="126">
                  <c:v>0.89583333333333803</c:v>
                </c:pt>
                <c:pt idx="127">
                  <c:v>0.89930555555556102</c:v>
                </c:pt>
                <c:pt idx="128">
                  <c:v>0.90277777777778301</c:v>
                </c:pt>
                <c:pt idx="129">
                  <c:v>0.906250000000005</c:v>
                </c:pt>
                <c:pt idx="130">
                  <c:v>0.90972222222222798</c:v>
                </c:pt>
                <c:pt idx="131">
                  <c:v>0.91319444444445064</c:v>
                </c:pt>
                <c:pt idx="132">
                  <c:v>0.91666666666667262</c:v>
                </c:pt>
                <c:pt idx="133">
                  <c:v>0.92013888888889395</c:v>
                </c:pt>
                <c:pt idx="134">
                  <c:v>0.92361111111111704</c:v>
                </c:pt>
                <c:pt idx="135">
                  <c:v>0.92708333333333903</c:v>
                </c:pt>
                <c:pt idx="136">
                  <c:v>0.93055555555556102</c:v>
                </c:pt>
                <c:pt idx="137">
                  <c:v>0.93402777777778301</c:v>
                </c:pt>
                <c:pt idx="138">
                  <c:v>0.937500000000006</c:v>
                </c:pt>
                <c:pt idx="139">
                  <c:v>0.94097222222222798</c:v>
                </c:pt>
                <c:pt idx="140">
                  <c:v>0.94444444444445064</c:v>
                </c:pt>
                <c:pt idx="141">
                  <c:v>0.94791666666667262</c:v>
                </c:pt>
                <c:pt idx="142">
                  <c:v>0.95138888888889495</c:v>
                </c:pt>
                <c:pt idx="143">
                  <c:v>0.95486111111111704</c:v>
                </c:pt>
                <c:pt idx="144">
                  <c:v>0.95833333333333903</c:v>
                </c:pt>
                <c:pt idx="145">
                  <c:v>0.96180555555556768</c:v>
                </c:pt>
                <c:pt idx="146">
                  <c:v>0.96527777777778401</c:v>
                </c:pt>
                <c:pt idx="147">
                  <c:v>0.96875000000001099</c:v>
                </c:pt>
                <c:pt idx="148">
                  <c:v>0.97222222222222798</c:v>
                </c:pt>
                <c:pt idx="149">
                  <c:v>0.97569444444445941</c:v>
                </c:pt>
                <c:pt idx="150">
                  <c:v>0.97916666666667362</c:v>
                </c:pt>
                <c:pt idx="151">
                  <c:v>0.98263888888889495</c:v>
                </c:pt>
                <c:pt idx="152">
                  <c:v>0.98611111111111649</c:v>
                </c:pt>
                <c:pt idx="153">
                  <c:v>0.98958333333333959</c:v>
                </c:pt>
                <c:pt idx="154">
                  <c:v>0.99305555555556202</c:v>
                </c:pt>
                <c:pt idx="155">
                  <c:v>0.99652777777778356</c:v>
                </c:pt>
                <c:pt idx="156">
                  <c:v>1.00000000000001</c:v>
                </c:pt>
                <c:pt idx="157">
                  <c:v>1.0034722222222299</c:v>
                </c:pt>
                <c:pt idx="158">
                  <c:v>1.0069444444444478</c:v>
                </c:pt>
                <c:pt idx="159">
                  <c:v>1.0104166666666701</c:v>
                </c:pt>
                <c:pt idx="160">
                  <c:v>1.0138888888888999</c:v>
                </c:pt>
                <c:pt idx="161">
                  <c:v>1.0173611111111198</c:v>
                </c:pt>
                <c:pt idx="162">
                  <c:v>1.0208333333333399</c:v>
                </c:pt>
                <c:pt idx="163">
                  <c:v>1.02430555555556</c:v>
                </c:pt>
                <c:pt idx="164">
                  <c:v>1.0277777777777899</c:v>
                </c:pt>
                <c:pt idx="165">
                  <c:v>1.03125000000001</c:v>
                </c:pt>
                <c:pt idx="166">
                  <c:v>1.0347222222222299</c:v>
                </c:pt>
                <c:pt idx="167">
                  <c:v>1.0381944444444478</c:v>
                </c:pt>
                <c:pt idx="168">
                  <c:v>1.0416666666666698</c:v>
                </c:pt>
                <c:pt idx="169">
                  <c:v>1.0451388888888999</c:v>
                </c:pt>
                <c:pt idx="170">
                  <c:v>1.04861111111112</c:v>
                </c:pt>
                <c:pt idx="171">
                  <c:v>1.0520833333333401</c:v>
                </c:pt>
                <c:pt idx="172">
                  <c:v>1.05555555555556</c:v>
                </c:pt>
                <c:pt idx="173">
                  <c:v>1.0590277777777899</c:v>
                </c:pt>
                <c:pt idx="174">
                  <c:v>1.06250000000001</c:v>
                </c:pt>
                <c:pt idx="175">
                  <c:v>1.0659722222222299</c:v>
                </c:pt>
                <c:pt idx="176">
                  <c:v>1.0694444444444478</c:v>
                </c:pt>
                <c:pt idx="177">
                  <c:v>1.0729166666666701</c:v>
                </c:pt>
                <c:pt idx="178">
                  <c:v>1.0763888888889099</c:v>
                </c:pt>
                <c:pt idx="179">
                  <c:v>1.0798611111111198</c:v>
                </c:pt>
                <c:pt idx="180">
                  <c:v>1.0833333333333399</c:v>
                </c:pt>
                <c:pt idx="181">
                  <c:v>1.08680555555556</c:v>
                </c:pt>
                <c:pt idx="182">
                  <c:v>1.0902777777777901</c:v>
                </c:pt>
                <c:pt idx="183">
                  <c:v>1.09375000000001</c:v>
                </c:pt>
                <c:pt idx="184">
                  <c:v>1.0972222222222299</c:v>
                </c:pt>
                <c:pt idx="185">
                  <c:v>1.1006944444444478</c:v>
                </c:pt>
                <c:pt idx="186">
                  <c:v>1.1041666666666701</c:v>
                </c:pt>
                <c:pt idx="187">
                  <c:v>1.1076388888888999</c:v>
                </c:pt>
                <c:pt idx="188">
                  <c:v>1.11111111111112</c:v>
                </c:pt>
                <c:pt idx="189">
                  <c:v>1.1145833333333401</c:v>
                </c:pt>
                <c:pt idx="190">
                  <c:v>1.118055555555572</c:v>
                </c:pt>
                <c:pt idx="191">
                  <c:v>1.1215277777777899</c:v>
                </c:pt>
                <c:pt idx="192">
                  <c:v>1.12500000000001</c:v>
                </c:pt>
                <c:pt idx="193">
                  <c:v>1.1284722222222301</c:v>
                </c:pt>
                <c:pt idx="194">
                  <c:v>1.1319444444444478</c:v>
                </c:pt>
                <c:pt idx="195">
                  <c:v>1.1354166666666801</c:v>
                </c:pt>
                <c:pt idx="196">
                  <c:v>1.1388888888889099</c:v>
                </c:pt>
                <c:pt idx="197">
                  <c:v>1.14236111111112</c:v>
                </c:pt>
                <c:pt idx="198">
                  <c:v>1.1458333333333399</c:v>
                </c:pt>
                <c:pt idx="199">
                  <c:v>1.14930555555556</c:v>
                </c:pt>
                <c:pt idx="200">
                  <c:v>1.1527777777777901</c:v>
                </c:pt>
                <c:pt idx="201">
                  <c:v>1.1562500000000211</c:v>
                </c:pt>
                <c:pt idx="202">
                  <c:v>1.1597222222222299</c:v>
                </c:pt>
                <c:pt idx="203">
                  <c:v>1.1631944444444478</c:v>
                </c:pt>
                <c:pt idx="204">
                  <c:v>1.1666666666666801</c:v>
                </c:pt>
                <c:pt idx="205">
                  <c:v>1.1701388888889099</c:v>
                </c:pt>
                <c:pt idx="206">
                  <c:v>1.17361111111112</c:v>
                </c:pt>
                <c:pt idx="207">
                  <c:v>1.1770833333333401</c:v>
                </c:pt>
                <c:pt idx="208">
                  <c:v>1.180555555555572</c:v>
                </c:pt>
                <c:pt idx="209">
                  <c:v>1.1840277777777901</c:v>
                </c:pt>
                <c:pt idx="210">
                  <c:v>1.18750000000001</c:v>
                </c:pt>
                <c:pt idx="211">
                  <c:v>1.1909722222222301</c:v>
                </c:pt>
                <c:pt idx="212">
                  <c:v>1.19444444444445</c:v>
                </c:pt>
                <c:pt idx="213">
                  <c:v>1.1979166666666801</c:v>
                </c:pt>
                <c:pt idx="214">
                  <c:v>1.2013888888888999</c:v>
                </c:pt>
                <c:pt idx="215">
                  <c:v>1.2048611111111198</c:v>
                </c:pt>
                <c:pt idx="216">
                  <c:v>1.2083333333333399</c:v>
                </c:pt>
                <c:pt idx="217">
                  <c:v>1.2118055555555698</c:v>
                </c:pt>
                <c:pt idx="218">
                  <c:v>1.2152777777777899</c:v>
                </c:pt>
                <c:pt idx="219">
                  <c:v>1.21875000000001</c:v>
                </c:pt>
                <c:pt idx="220">
                  <c:v>1.2222222222222299</c:v>
                </c:pt>
                <c:pt idx="221">
                  <c:v>1.2256944444444318</c:v>
                </c:pt>
                <c:pt idx="222">
                  <c:v>1.2291666666666798</c:v>
                </c:pt>
                <c:pt idx="223">
                  <c:v>1.2326388888888999</c:v>
                </c:pt>
                <c:pt idx="224">
                  <c:v>1.23611111111112</c:v>
                </c:pt>
                <c:pt idx="225">
                  <c:v>1.2395833333333399</c:v>
                </c:pt>
                <c:pt idx="226">
                  <c:v>1.24305555555557</c:v>
                </c:pt>
                <c:pt idx="227">
                  <c:v>1.2465277777777899</c:v>
                </c:pt>
                <c:pt idx="228">
                  <c:v>1.25000000000001</c:v>
                </c:pt>
                <c:pt idx="229">
                  <c:v>1.2534722222222299</c:v>
                </c:pt>
                <c:pt idx="230">
                  <c:v>1.2569444444444478</c:v>
                </c:pt>
                <c:pt idx="231">
                  <c:v>1.2604166666666801</c:v>
                </c:pt>
                <c:pt idx="232">
                  <c:v>1.2638888888888999</c:v>
                </c:pt>
                <c:pt idx="233">
                  <c:v>1.2673611111111198</c:v>
                </c:pt>
                <c:pt idx="234">
                  <c:v>1.2708333333333399</c:v>
                </c:pt>
                <c:pt idx="235">
                  <c:v>1.27430555555557</c:v>
                </c:pt>
                <c:pt idx="236">
                  <c:v>1.2777777777777899</c:v>
                </c:pt>
                <c:pt idx="237">
                  <c:v>1.28125000000001</c:v>
                </c:pt>
                <c:pt idx="238">
                  <c:v>1.2847222222222299</c:v>
                </c:pt>
                <c:pt idx="239">
                  <c:v>1.2881944444444478</c:v>
                </c:pt>
                <c:pt idx="240">
                  <c:v>1.2916666666666798</c:v>
                </c:pt>
                <c:pt idx="241">
                  <c:v>1.2951388888888999</c:v>
                </c:pt>
                <c:pt idx="242">
                  <c:v>1.29861111111112</c:v>
                </c:pt>
                <c:pt idx="243">
                  <c:v>1.3020833333333401</c:v>
                </c:pt>
                <c:pt idx="244">
                  <c:v>1.30555555555557</c:v>
                </c:pt>
                <c:pt idx="245">
                  <c:v>1.3090277777777899</c:v>
                </c:pt>
                <c:pt idx="246">
                  <c:v>1.31250000000001</c:v>
                </c:pt>
                <c:pt idx="247">
                  <c:v>1.3159722222222299</c:v>
                </c:pt>
                <c:pt idx="248">
                  <c:v>1.31944444444445</c:v>
                </c:pt>
                <c:pt idx="249">
                  <c:v>1.3229166666666801</c:v>
                </c:pt>
                <c:pt idx="250">
                  <c:v>1.3263888888889099</c:v>
                </c:pt>
                <c:pt idx="251">
                  <c:v>1.3298611111111198</c:v>
                </c:pt>
                <c:pt idx="252">
                  <c:v>1.3333333333333399</c:v>
                </c:pt>
                <c:pt idx="253">
                  <c:v>1.33680555555557</c:v>
                </c:pt>
                <c:pt idx="254">
                  <c:v>1.3402777777777901</c:v>
                </c:pt>
                <c:pt idx="255">
                  <c:v>1.34375000000001</c:v>
                </c:pt>
                <c:pt idx="256">
                  <c:v>1.3472222222222299</c:v>
                </c:pt>
                <c:pt idx="257">
                  <c:v>1.35069444444445</c:v>
                </c:pt>
                <c:pt idx="258">
                  <c:v>1.3541666666666801</c:v>
                </c:pt>
                <c:pt idx="259">
                  <c:v>1.3576388888888999</c:v>
                </c:pt>
                <c:pt idx="260">
                  <c:v>1.36111111111112</c:v>
                </c:pt>
                <c:pt idx="261">
                  <c:v>1.3645833333333401</c:v>
                </c:pt>
                <c:pt idx="262">
                  <c:v>1.3680555555555811</c:v>
                </c:pt>
                <c:pt idx="263">
                  <c:v>1.3715277777777899</c:v>
                </c:pt>
                <c:pt idx="264">
                  <c:v>1.37500000000001</c:v>
                </c:pt>
                <c:pt idx="265">
                  <c:v>1.3784722222222301</c:v>
                </c:pt>
                <c:pt idx="266">
                  <c:v>1.38194444444445</c:v>
                </c:pt>
                <c:pt idx="267">
                  <c:v>1.3854166666666801</c:v>
                </c:pt>
                <c:pt idx="268">
                  <c:v>1.3888888888889099</c:v>
                </c:pt>
                <c:pt idx="269">
                  <c:v>1.39236111111112</c:v>
                </c:pt>
                <c:pt idx="270">
                  <c:v>1.3958333333333499</c:v>
                </c:pt>
                <c:pt idx="271">
                  <c:v>1.39930555555557</c:v>
                </c:pt>
                <c:pt idx="272">
                  <c:v>1.4027777777777899</c:v>
                </c:pt>
                <c:pt idx="273">
                  <c:v>1.40625000000001</c:v>
                </c:pt>
                <c:pt idx="274">
                  <c:v>1.4097222222222172</c:v>
                </c:pt>
                <c:pt idx="275">
                  <c:v>1.4131944444444406</c:v>
                </c:pt>
                <c:pt idx="276">
                  <c:v>1.4166666666666798</c:v>
                </c:pt>
                <c:pt idx="277">
                  <c:v>1.4201388888888999</c:v>
                </c:pt>
                <c:pt idx="278">
                  <c:v>1.4236111111111198</c:v>
                </c:pt>
                <c:pt idx="279">
                  <c:v>1.4270833333333499</c:v>
                </c:pt>
                <c:pt idx="280">
                  <c:v>1.43055555555557</c:v>
                </c:pt>
                <c:pt idx="281">
                  <c:v>1.4340277777777899</c:v>
                </c:pt>
                <c:pt idx="282">
                  <c:v>1.4375000000000098</c:v>
                </c:pt>
                <c:pt idx="283">
                  <c:v>1.4409722222222299</c:v>
                </c:pt>
                <c:pt idx="284">
                  <c:v>1.44444444444445</c:v>
                </c:pt>
                <c:pt idx="285">
                  <c:v>1.4479166666666798</c:v>
                </c:pt>
                <c:pt idx="286">
                  <c:v>1.4513888888888999</c:v>
                </c:pt>
                <c:pt idx="287">
                  <c:v>1.4548611111111198</c:v>
                </c:pt>
                <c:pt idx="288">
                  <c:v>1.4583333333333399</c:v>
                </c:pt>
                <c:pt idx="289">
                  <c:v>1.4618055555555598</c:v>
                </c:pt>
                <c:pt idx="290">
                  <c:v>1.4652777777777899</c:v>
                </c:pt>
                <c:pt idx="291">
                  <c:v>1.46875000000001</c:v>
                </c:pt>
                <c:pt idx="292">
                  <c:v>1.4722222222222299</c:v>
                </c:pt>
                <c:pt idx="293">
                  <c:v>1.4756944444444318</c:v>
                </c:pt>
                <c:pt idx="294">
                  <c:v>1.4791666666666798</c:v>
                </c:pt>
                <c:pt idx="295">
                  <c:v>1.4826388888888999</c:v>
                </c:pt>
                <c:pt idx="296">
                  <c:v>1.48611111111112</c:v>
                </c:pt>
                <c:pt idx="297">
                  <c:v>1.4895833333333399</c:v>
                </c:pt>
                <c:pt idx="298">
                  <c:v>1.49305555555557</c:v>
                </c:pt>
                <c:pt idx="299">
                  <c:v>1.4965277777777899</c:v>
                </c:pt>
                <c:pt idx="300">
                  <c:v>1.50000000000001</c:v>
                </c:pt>
                <c:pt idx="301">
                  <c:v>1.5034722222222299</c:v>
                </c:pt>
                <c:pt idx="302">
                  <c:v>1.5069444444444478</c:v>
                </c:pt>
                <c:pt idx="303">
                  <c:v>1.5104166666666801</c:v>
                </c:pt>
                <c:pt idx="304">
                  <c:v>1.5138888888888999</c:v>
                </c:pt>
                <c:pt idx="305">
                  <c:v>1.5173611111111198</c:v>
                </c:pt>
                <c:pt idx="306">
                  <c:v>1.5208333333333399</c:v>
                </c:pt>
                <c:pt idx="307">
                  <c:v>1.52430555555557</c:v>
                </c:pt>
                <c:pt idx="308">
                  <c:v>1.5277777777777899</c:v>
                </c:pt>
                <c:pt idx="309">
                  <c:v>1.53125000000001</c:v>
                </c:pt>
                <c:pt idx="310">
                  <c:v>1.5347222222222299</c:v>
                </c:pt>
                <c:pt idx="311">
                  <c:v>1.5381944444444478</c:v>
                </c:pt>
                <c:pt idx="312">
                  <c:v>1.5416666666666798</c:v>
                </c:pt>
                <c:pt idx="313">
                  <c:v>1.5451388888888999</c:v>
                </c:pt>
                <c:pt idx="314">
                  <c:v>1.54861111111112</c:v>
                </c:pt>
                <c:pt idx="315">
                  <c:v>1.5520833333333401</c:v>
                </c:pt>
                <c:pt idx="316">
                  <c:v>1.55555555555557</c:v>
                </c:pt>
                <c:pt idx="317">
                  <c:v>1.5590277777777899</c:v>
                </c:pt>
                <c:pt idx="318">
                  <c:v>1.56250000000001</c:v>
                </c:pt>
                <c:pt idx="319">
                  <c:v>1.5659722222222299</c:v>
                </c:pt>
                <c:pt idx="320">
                  <c:v>1.5694444444444478</c:v>
                </c:pt>
                <c:pt idx="321">
                  <c:v>1.5729166666666801</c:v>
                </c:pt>
                <c:pt idx="322">
                  <c:v>1.5763888888889099</c:v>
                </c:pt>
                <c:pt idx="323">
                  <c:v>1.5798611111111198</c:v>
                </c:pt>
                <c:pt idx="324">
                  <c:v>1.5833333333333399</c:v>
                </c:pt>
                <c:pt idx="325">
                  <c:v>1.58680555555557</c:v>
                </c:pt>
                <c:pt idx="326">
                  <c:v>1.5902777777777901</c:v>
                </c:pt>
                <c:pt idx="327">
                  <c:v>1.59375000000001</c:v>
                </c:pt>
                <c:pt idx="328">
                  <c:v>1.5972222222222299</c:v>
                </c:pt>
                <c:pt idx="329">
                  <c:v>1.60069444444445</c:v>
                </c:pt>
                <c:pt idx="330">
                  <c:v>1.6041666666666801</c:v>
                </c:pt>
                <c:pt idx="331">
                  <c:v>1.6076388888888999</c:v>
                </c:pt>
                <c:pt idx="332">
                  <c:v>1.61111111111112</c:v>
                </c:pt>
                <c:pt idx="333">
                  <c:v>1.6145833333333401</c:v>
                </c:pt>
                <c:pt idx="334">
                  <c:v>1.6180555555555811</c:v>
                </c:pt>
                <c:pt idx="335">
                  <c:v>1.6215277777777899</c:v>
                </c:pt>
                <c:pt idx="336">
                  <c:v>1.62500000000001</c:v>
                </c:pt>
                <c:pt idx="337">
                  <c:v>1.6284722222222301</c:v>
                </c:pt>
                <c:pt idx="338">
                  <c:v>1.63194444444445</c:v>
                </c:pt>
                <c:pt idx="339">
                  <c:v>1.6354166666666801</c:v>
                </c:pt>
                <c:pt idx="340">
                  <c:v>1.6388888888889099</c:v>
                </c:pt>
                <c:pt idx="341">
                  <c:v>1.64236111111112</c:v>
                </c:pt>
                <c:pt idx="342">
                  <c:v>1.6458333333333399</c:v>
                </c:pt>
                <c:pt idx="343">
                  <c:v>1.64930555555557</c:v>
                </c:pt>
                <c:pt idx="344">
                  <c:v>1.6527777777777901</c:v>
                </c:pt>
                <c:pt idx="345">
                  <c:v>1.6562500000000211</c:v>
                </c:pt>
                <c:pt idx="346">
                  <c:v>1.6597222222222299</c:v>
                </c:pt>
                <c:pt idx="347">
                  <c:v>1.66319444444445</c:v>
                </c:pt>
                <c:pt idx="348">
                  <c:v>1.6666666666666801</c:v>
                </c:pt>
                <c:pt idx="349">
                  <c:v>1.6701388888889099</c:v>
                </c:pt>
                <c:pt idx="350">
                  <c:v>1.67361111111112</c:v>
                </c:pt>
                <c:pt idx="351">
                  <c:v>1.6770833333333501</c:v>
                </c:pt>
                <c:pt idx="352">
                  <c:v>1.6805555555555811</c:v>
                </c:pt>
                <c:pt idx="353">
                  <c:v>1.6840277777777901</c:v>
                </c:pt>
                <c:pt idx="354">
                  <c:v>1.68750000000001</c:v>
                </c:pt>
                <c:pt idx="355">
                  <c:v>1.6909722222222301</c:v>
                </c:pt>
                <c:pt idx="356">
                  <c:v>1.69444444444446</c:v>
                </c:pt>
                <c:pt idx="357">
                  <c:v>1.6979166666666801</c:v>
                </c:pt>
                <c:pt idx="358">
                  <c:v>1.7013888888888999</c:v>
                </c:pt>
                <c:pt idx="359">
                  <c:v>1.7048611111111198</c:v>
                </c:pt>
                <c:pt idx="360">
                  <c:v>1.7083333333333499</c:v>
                </c:pt>
                <c:pt idx="361">
                  <c:v>1.7118055555555698</c:v>
                </c:pt>
                <c:pt idx="362">
                  <c:v>1.7152777777777899</c:v>
                </c:pt>
                <c:pt idx="363">
                  <c:v>1.71875000000001</c:v>
                </c:pt>
                <c:pt idx="364">
                  <c:v>1.7222222222222299</c:v>
                </c:pt>
                <c:pt idx="365">
                  <c:v>1.7256944444444406</c:v>
                </c:pt>
                <c:pt idx="366">
                  <c:v>1.7291666666666798</c:v>
                </c:pt>
                <c:pt idx="367">
                  <c:v>1.7326388888888999</c:v>
                </c:pt>
                <c:pt idx="368">
                  <c:v>1.73611111111112</c:v>
                </c:pt>
                <c:pt idx="369">
                  <c:v>1.7395833333333499</c:v>
                </c:pt>
                <c:pt idx="370">
                  <c:v>1.74305555555557</c:v>
                </c:pt>
                <c:pt idx="371">
                  <c:v>1.7465277777777899</c:v>
                </c:pt>
                <c:pt idx="372">
                  <c:v>1.75000000000001</c:v>
                </c:pt>
                <c:pt idx="373">
                  <c:v>1.7534722222222399</c:v>
                </c:pt>
                <c:pt idx="374">
                  <c:v>1.75694444444445</c:v>
                </c:pt>
                <c:pt idx="375">
                  <c:v>1.7604166666666801</c:v>
                </c:pt>
                <c:pt idx="376">
                  <c:v>1.7638888888888999</c:v>
                </c:pt>
                <c:pt idx="377">
                  <c:v>1.7673611111111198</c:v>
                </c:pt>
                <c:pt idx="378">
                  <c:v>1.7708333333333499</c:v>
                </c:pt>
                <c:pt idx="379">
                  <c:v>1.77430555555557</c:v>
                </c:pt>
                <c:pt idx="380">
                  <c:v>1.7777777777777899</c:v>
                </c:pt>
                <c:pt idx="381">
                  <c:v>1.78125000000001</c:v>
                </c:pt>
                <c:pt idx="382">
                  <c:v>1.7847222222222399</c:v>
                </c:pt>
                <c:pt idx="383">
                  <c:v>1.78819444444445</c:v>
                </c:pt>
                <c:pt idx="384">
                  <c:v>1.7916666666666798</c:v>
                </c:pt>
                <c:pt idx="385">
                  <c:v>1.7951388888888999</c:v>
                </c:pt>
                <c:pt idx="386">
                  <c:v>1.79861111111112</c:v>
                </c:pt>
                <c:pt idx="387">
                  <c:v>1.8020833333333501</c:v>
                </c:pt>
                <c:pt idx="388">
                  <c:v>1.80555555555557</c:v>
                </c:pt>
                <c:pt idx="389">
                  <c:v>1.8090277777777899</c:v>
                </c:pt>
                <c:pt idx="390">
                  <c:v>1.81250000000001</c:v>
                </c:pt>
                <c:pt idx="391">
                  <c:v>1.8159722222222399</c:v>
                </c:pt>
                <c:pt idx="392">
                  <c:v>1.81944444444445</c:v>
                </c:pt>
                <c:pt idx="393">
                  <c:v>1.8229166666666801</c:v>
                </c:pt>
                <c:pt idx="394">
                  <c:v>1.8263888888889099</c:v>
                </c:pt>
                <c:pt idx="395">
                  <c:v>1.8298611111111198</c:v>
                </c:pt>
                <c:pt idx="396">
                  <c:v>1.8333333333333499</c:v>
                </c:pt>
                <c:pt idx="397">
                  <c:v>1.83680555555557</c:v>
                </c:pt>
                <c:pt idx="398">
                  <c:v>1.8402777777777901</c:v>
                </c:pt>
                <c:pt idx="399">
                  <c:v>1.84375000000001</c:v>
                </c:pt>
                <c:pt idx="400">
                  <c:v>1.8472222222222399</c:v>
                </c:pt>
                <c:pt idx="401">
                  <c:v>1.85069444444445</c:v>
                </c:pt>
                <c:pt idx="402">
                  <c:v>1.8541666666666801</c:v>
                </c:pt>
                <c:pt idx="403">
                  <c:v>1.8576388888888999</c:v>
                </c:pt>
                <c:pt idx="404">
                  <c:v>1.86111111111113</c:v>
                </c:pt>
                <c:pt idx="405">
                  <c:v>1.8645833333333501</c:v>
                </c:pt>
                <c:pt idx="406">
                  <c:v>1.8680555555555811</c:v>
                </c:pt>
                <c:pt idx="407">
                  <c:v>1.8715277777777899</c:v>
                </c:pt>
                <c:pt idx="408">
                  <c:v>1.87500000000001</c:v>
                </c:pt>
                <c:pt idx="409">
                  <c:v>1.8784722222222401</c:v>
                </c:pt>
                <c:pt idx="410">
                  <c:v>1.88194444444445</c:v>
                </c:pt>
                <c:pt idx="411">
                  <c:v>1.8854166666666801</c:v>
                </c:pt>
                <c:pt idx="412">
                  <c:v>1.8888888888889099</c:v>
                </c:pt>
                <c:pt idx="413">
                  <c:v>1.89236111111113</c:v>
                </c:pt>
                <c:pt idx="414">
                  <c:v>1.8958333333333499</c:v>
                </c:pt>
                <c:pt idx="415">
                  <c:v>1.89930555555557</c:v>
                </c:pt>
                <c:pt idx="416">
                  <c:v>1.9027777777777901</c:v>
                </c:pt>
                <c:pt idx="417">
                  <c:v>1.9062500000000211</c:v>
                </c:pt>
                <c:pt idx="418">
                  <c:v>1.9097222222222399</c:v>
                </c:pt>
                <c:pt idx="419">
                  <c:v>1.91319444444445</c:v>
                </c:pt>
                <c:pt idx="420">
                  <c:v>1.9166666666666801</c:v>
                </c:pt>
                <c:pt idx="421">
                  <c:v>1.9201388888889099</c:v>
                </c:pt>
                <c:pt idx="422">
                  <c:v>1.92361111111113</c:v>
                </c:pt>
                <c:pt idx="423">
                  <c:v>1.9270833333333501</c:v>
                </c:pt>
                <c:pt idx="424">
                  <c:v>1.9305555555555811</c:v>
                </c:pt>
                <c:pt idx="425">
                  <c:v>1.9340277777777901</c:v>
                </c:pt>
                <c:pt idx="426">
                  <c:v>1.93750000000002</c:v>
                </c:pt>
                <c:pt idx="427">
                  <c:v>1.9409722222222401</c:v>
                </c:pt>
                <c:pt idx="428">
                  <c:v>1.94444444444446</c:v>
                </c:pt>
                <c:pt idx="429">
                  <c:v>1.9479166666666801</c:v>
                </c:pt>
                <c:pt idx="430">
                  <c:v>1.9513888888889099</c:v>
                </c:pt>
                <c:pt idx="431">
                  <c:v>1.95486111111113</c:v>
                </c:pt>
                <c:pt idx="432">
                  <c:v>1.9583333333333501</c:v>
                </c:pt>
                <c:pt idx="433">
                  <c:v>1.96180555555557</c:v>
                </c:pt>
                <c:pt idx="434">
                  <c:v>1.9652777777777901</c:v>
                </c:pt>
                <c:pt idx="435">
                  <c:v>1.9687500000000311</c:v>
                </c:pt>
                <c:pt idx="436">
                  <c:v>1.9722222222222401</c:v>
                </c:pt>
                <c:pt idx="437">
                  <c:v>1.97569444444445</c:v>
                </c:pt>
                <c:pt idx="438">
                  <c:v>1.9791666666666801</c:v>
                </c:pt>
                <c:pt idx="439">
                  <c:v>1.9826388888889099</c:v>
                </c:pt>
                <c:pt idx="440">
                  <c:v>1.9861111111111427</c:v>
                </c:pt>
                <c:pt idx="441">
                  <c:v>1.9895833333333501</c:v>
                </c:pt>
                <c:pt idx="442">
                  <c:v>1.9930555555555811</c:v>
                </c:pt>
                <c:pt idx="443">
                  <c:v>1.9965277777777901</c:v>
                </c:pt>
                <c:pt idx="444">
                  <c:v>2.00000000000002</c:v>
                </c:pt>
                <c:pt idx="445">
                  <c:v>2.0034722222222401</c:v>
                </c:pt>
                <c:pt idx="446">
                  <c:v>2.0069444444444597</c:v>
                </c:pt>
                <c:pt idx="447">
                  <c:v>2.0104166666666798</c:v>
                </c:pt>
                <c:pt idx="448">
                  <c:v>2.0138888888888977</c:v>
                </c:pt>
                <c:pt idx="449">
                  <c:v>2.0173611111111298</c:v>
                </c:pt>
                <c:pt idx="450">
                  <c:v>2.0208333333333477</c:v>
                </c:pt>
                <c:pt idx="451">
                  <c:v>2.0243055555555802</c:v>
                </c:pt>
                <c:pt idx="452">
                  <c:v>2.0277777777778301</c:v>
                </c:pt>
                <c:pt idx="453">
                  <c:v>2.0312500000000187</c:v>
                </c:pt>
                <c:pt idx="454">
                  <c:v>2.0347222222222401</c:v>
                </c:pt>
                <c:pt idx="455">
                  <c:v>2.0381944444444602</c:v>
                </c:pt>
                <c:pt idx="456">
                  <c:v>2.0416666666666798</c:v>
                </c:pt>
                <c:pt idx="457">
                  <c:v>2.0451388888889319</c:v>
                </c:pt>
                <c:pt idx="458">
                  <c:v>2.0486111111111298</c:v>
                </c:pt>
                <c:pt idx="459">
                  <c:v>2.0520833333333228</c:v>
                </c:pt>
                <c:pt idx="460">
                  <c:v>2.05555555555557</c:v>
                </c:pt>
                <c:pt idx="461">
                  <c:v>2.0590277777778012</c:v>
                </c:pt>
                <c:pt idx="462">
                  <c:v>2.06250000000002</c:v>
                </c:pt>
                <c:pt idx="463">
                  <c:v>2.0659722222222401</c:v>
                </c:pt>
                <c:pt idx="464">
                  <c:v>2.0694444444444597</c:v>
                </c:pt>
                <c:pt idx="465">
                  <c:v>2.0729166666666798</c:v>
                </c:pt>
                <c:pt idx="466">
                  <c:v>2.0763888888889102</c:v>
                </c:pt>
                <c:pt idx="467">
                  <c:v>2.0798611111111267</c:v>
                </c:pt>
                <c:pt idx="468">
                  <c:v>2.0833333333333499</c:v>
                </c:pt>
                <c:pt idx="469">
                  <c:v>2.08680555555557</c:v>
                </c:pt>
                <c:pt idx="470">
                  <c:v>2.0902777777778012</c:v>
                </c:pt>
                <c:pt idx="471">
                  <c:v>2.09375000000002</c:v>
                </c:pt>
                <c:pt idx="472">
                  <c:v>2.0972222222222401</c:v>
                </c:pt>
                <c:pt idx="473">
                  <c:v>2.1006944444444602</c:v>
                </c:pt>
                <c:pt idx="474">
                  <c:v>2.1041666666666812</c:v>
                </c:pt>
                <c:pt idx="475">
                  <c:v>2.1076388888889319</c:v>
                </c:pt>
                <c:pt idx="476">
                  <c:v>2.1111111111111298</c:v>
                </c:pt>
                <c:pt idx="477">
                  <c:v>2.1145833333333477</c:v>
                </c:pt>
                <c:pt idx="478">
                  <c:v>2.11805555555557</c:v>
                </c:pt>
                <c:pt idx="479">
                  <c:v>2.1215277777778399</c:v>
                </c:pt>
                <c:pt idx="480">
                  <c:v>2.12500000000002</c:v>
                </c:pt>
                <c:pt idx="481">
                  <c:v>2.1284722222222401</c:v>
                </c:pt>
                <c:pt idx="482">
                  <c:v>2.1319444444444597</c:v>
                </c:pt>
                <c:pt idx="483">
                  <c:v>2.1354166666666798</c:v>
                </c:pt>
                <c:pt idx="484">
                  <c:v>2.1388888888889102</c:v>
                </c:pt>
                <c:pt idx="485">
                  <c:v>2.1423611111111298</c:v>
                </c:pt>
                <c:pt idx="486">
                  <c:v>2.1458333333333477</c:v>
                </c:pt>
                <c:pt idx="487">
                  <c:v>2.1493055555555802</c:v>
                </c:pt>
                <c:pt idx="488">
                  <c:v>2.1527777777778012</c:v>
                </c:pt>
                <c:pt idx="489">
                  <c:v>2.1562500000000187</c:v>
                </c:pt>
                <c:pt idx="490">
                  <c:v>2.1597222222222401</c:v>
                </c:pt>
                <c:pt idx="491">
                  <c:v>2.1631944444444899</c:v>
                </c:pt>
                <c:pt idx="492">
                  <c:v>2.1666666666666798</c:v>
                </c:pt>
                <c:pt idx="493">
                  <c:v>2.1701388888889319</c:v>
                </c:pt>
                <c:pt idx="494">
                  <c:v>2.1736111111111298</c:v>
                </c:pt>
                <c:pt idx="495">
                  <c:v>2.1770833333333477</c:v>
                </c:pt>
                <c:pt idx="496">
                  <c:v>2.1805555555555802</c:v>
                </c:pt>
                <c:pt idx="497">
                  <c:v>2.1840277777778399</c:v>
                </c:pt>
                <c:pt idx="498">
                  <c:v>2.1875000000000426</c:v>
                </c:pt>
                <c:pt idx="499">
                  <c:v>2.1909722222222401</c:v>
                </c:pt>
                <c:pt idx="500">
                  <c:v>2.1944444444444597</c:v>
                </c:pt>
                <c:pt idx="501">
                  <c:v>2.1979166666667012</c:v>
                </c:pt>
                <c:pt idx="502">
                  <c:v>2.2013888888889319</c:v>
                </c:pt>
                <c:pt idx="503">
                  <c:v>2.2048611111111298</c:v>
                </c:pt>
                <c:pt idx="504">
                  <c:v>2.2083333333333499</c:v>
                </c:pt>
                <c:pt idx="505">
                  <c:v>2.21180555555557</c:v>
                </c:pt>
                <c:pt idx="506">
                  <c:v>2.2152777777778012</c:v>
                </c:pt>
                <c:pt idx="507">
                  <c:v>2.21875000000002</c:v>
                </c:pt>
                <c:pt idx="508">
                  <c:v>2.2222222222222401</c:v>
                </c:pt>
                <c:pt idx="509">
                  <c:v>2.2256944444444602</c:v>
                </c:pt>
                <c:pt idx="510">
                  <c:v>2.2291666666667012</c:v>
                </c:pt>
                <c:pt idx="511">
                  <c:v>2.2326388888889102</c:v>
                </c:pt>
                <c:pt idx="512">
                  <c:v>2.2361111111111298</c:v>
                </c:pt>
                <c:pt idx="513">
                  <c:v>2.2395833333333477</c:v>
                </c:pt>
                <c:pt idx="514">
                  <c:v>2.2430555555555802</c:v>
                </c:pt>
                <c:pt idx="515">
                  <c:v>2.2465277777778399</c:v>
                </c:pt>
                <c:pt idx="516">
                  <c:v>2.25000000000002</c:v>
                </c:pt>
                <c:pt idx="517">
                  <c:v>2.2534722222222401</c:v>
                </c:pt>
                <c:pt idx="518">
                  <c:v>2.2569444444444597</c:v>
                </c:pt>
                <c:pt idx="519">
                  <c:v>2.2604166666667012</c:v>
                </c:pt>
                <c:pt idx="520">
                  <c:v>2.2638888888889319</c:v>
                </c:pt>
                <c:pt idx="521">
                  <c:v>2.2673611111111578</c:v>
                </c:pt>
                <c:pt idx="522">
                  <c:v>2.2708333333333477</c:v>
                </c:pt>
                <c:pt idx="523">
                  <c:v>2.2743055555555802</c:v>
                </c:pt>
                <c:pt idx="524">
                  <c:v>2.2777777777778399</c:v>
                </c:pt>
                <c:pt idx="525">
                  <c:v>2.28125000000002</c:v>
                </c:pt>
                <c:pt idx="526">
                  <c:v>2.2847222222222654</c:v>
                </c:pt>
                <c:pt idx="527">
                  <c:v>2.2881944444444899</c:v>
                </c:pt>
                <c:pt idx="528">
                  <c:v>2.2916666666666901</c:v>
                </c:pt>
                <c:pt idx="529">
                  <c:v>2.2951388888889319</c:v>
                </c:pt>
                <c:pt idx="530">
                  <c:v>2.2986111111111298</c:v>
                </c:pt>
                <c:pt idx="531">
                  <c:v>2.3020833333333228</c:v>
                </c:pt>
                <c:pt idx="532">
                  <c:v>2.3055555555555798</c:v>
                </c:pt>
                <c:pt idx="533">
                  <c:v>2.3090277777778012</c:v>
                </c:pt>
                <c:pt idx="534">
                  <c:v>2.3125000000000187</c:v>
                </c:pt>
                <c:pt idx="535">
                  <c:v>2.3159722222222388</c:v>
                </c:pt>
                <c:pt idx="536">
                  <c:v>2.3194444444444371</c:v>
                </c:pt>
                <c:pt idx="537">
                  <c:v>2.3229166666666901</c:v>
                </c:pt>
                <c:pt idx="538">
                  <c:v>2.3263888888889102</c:v>
                </c:pt>
                <c:pt idx="539">
                  <c:v>2.3298611111111267</c:v>
                </c:pt>
                <c:pt idx="540">
                  <c:v>2.3333333333333477</c:v>
                </c:pt>
                <c:pt idx="541">
                  <c:v>2.3368055555555767</c:v>
                </c:pt>
                <c:pt idx="542">
                  <c:v>2.3402777777778012</c:v>
                </c:pt>
                <c:pt idx="543">
                  <c:v>2.34375000000002</c:v>
                </c:pt>
                <c:pt idx="544">
                  <c:v>2.3472222222222401</c:v>
                </c:pt>
                <c:pt idx="545">
                  <c:v>2.3506944444444597</c:v>
                </c:pt>
                <c:pt idx="546">
                  <c:v>2.3541666666666901</c:v>
                </c:pt>
                <c:pt idx="547">
                  <c:v>2.3576388888889102</c:v>
                </c:pt>
                <c:pt idx="548">
                  <c:v>2.3611111111111298</c:v>
                </c:pt>
                <c:pt idx="549">
                  <c:v>2.3645833333333477</c:v>
                </c:pt>
                <c:pt idx="550">
                  <c:v>2.3680555555555798</c:v>
                </c:pt>
                <c:pt idx="551">
                  <c:v>2.3715277777778012</c:v>
                </c:pt>
                <c:pt idx="552">
                  <c:v>2.3750000000000187</c:v>
                </c:pt>
                <c:pt idx="553">
                  <c:v>2.3784722222222388</c:v>
                </c:pt>
                <c:pt idx="554">
                  <c:v>2.38194444444447</c:v>
                </c:pt>
                <c:pt idx="555">
                  <c:v>2.3854166666666901</c:v>
                </c:pt>
                <c:pt idx="556">
                  <c:v>2.3888888888889102</c:v>
                </c:pt>
                <c:pt idx="557">
                  <c:v>2.3923611111111267</c:v>
                </c:pt>
                <c:pt idx="558">
                  <c:v>2.3958333333333228</c:v>
                </c:pt>
                <c:pt idx="559">
                  <c:v>2.3993055555555798</c:v>
                </c:pt>
                <c:pt idx="560">
                  <c:v>2.4027777777778012</c:v>
                </c:pt>
                <c:pt idx="561">
                  <c:v>2.4062500000000187</c:v>
                </c:pt>
                <c:pt idx="562">
                  <c:v>2.4097222222222401</c:v>
                </c:pt>
                <c:pt idx="563">
                  <c:v>2.4131944444444802</c:v>
                </c:pt>
                <c:pt idx="564">
                  <c:v>2.4166666666666767</c:v>
                </c:pt>
                <c:pt idx="565">
                  <c:v>2.4201388888889319</c:v>
                </c:pt>
                <c:pt idx="566">
                  <c:v>2.4236111111111298</c:v>
                </c:pt>
                <c:pt idx="567">
                  <c:v>2.4270833333333477</c:v>
                </c:pt>
                <c:pt idx="568">
                  <c:v>2.4305555555555798</c:v>
                </c:pt>
                <c:pt idx="569">
                  <c:v>2.4340277777778012</c:v>
                </c:pt>
                <c:pt idx="570">
                  <c:v>2.43750000000002</c:v>
                </c:pt>
                <c:pt idx="571">
                  <c:v>2.4409722222222401</c:v>
                </c:pt>
                <c:pt idx="572">
                  <c:v>2.44444444444447</c:v>
                </c:pt>
                <c:pt idx="573">
                  <c:v>2.4479166666667012</c:v>
                </c:pt>
                <c:pt idx="574">
                  <c:v>2.4513888888889102</c:v>
                </c:pt>
                <c:pt idx="575">
                  <c:v>2.4548611111111267</c:v>
                </c:pt>
                <c:pt idx="576">
                  <c:v>2.4583333333333477</c:v>
                </c:pt>
                <c:pt idx="577">
                  <c:v>2.4618055555555798</c:v>
                </c:pt>
                <c:pt idx="578">
                  <c:v>2.4652777777778012</c:v>
                </c:pt>
                <c:pt idx="579">
                  <c:v>2.46875000000002</c:v>
                </c:pt>
                <c:pt idx="580">
                  <c:v>2.4722222222222388</c:v>
                </c:pt>
                <c:pt idx="581">
                  <c:v>2.47569444444447</c:v>
                </c:pt>
                <c:pt idx="582">
                  <c:v>2.4791666666666901</c:v>
                </c:pt>
                <c:pt idx="583">
                  <c:v>2.4826388888889102</c:v>
                </c:pt>
                <c:pt idx="584">
                  <c:v>2.4861111111111298</c:v>
                </c:pt>
                <c:pt idx="585">
                  <c:v>2.4895833333333597</c:v>
                </c:pt>
                <c:pt idx="586">
                  <c:v>2.4930555555555798</c:v>
                </c:pt>
                <c:pt idx="587">
                  <c:v>2.4965277777778012</c:v>
                </c:pt>
                <c:pt idx="588">
                  <c:v>2.50000000000002</c:v>
                </c:pt>
              </c:numCache>
            </c:numRef>
          </c:cat>
          <c:val>
            <c:numRef>
              <c:f>גיליון1!$C$2:$C$590</c:f>
              <c:numCache>
                <c:formatCode>0.0</c:formatCode>
                <c:ptCount val="5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7</c:v>
                </c:pt>
                <c:pt idx="5">
                  <c:v>9</c:v>
                </c:pt>
                <c:pt idx="6">
                  <c:v>13.625843255724332</c:v>
                </c:pt>
                <c:pt idx="7">
                  <c:v>15.268469741125049</c:v>
                </c:pt>
                <c:pt idx="8">
                  <c:v>14.769044567760426</c:v>
                </c:pt>
                <c:pt idx="9">
                  <c:v>13.352660683159309</c:v>
                </c:pt>
                <c:pt idx="10">
                  <c:v>11.850968695797286</c:v>
                </c:pt>
                <c:pt idx="11">
                  <c:v>10.50984137005813</c:v>
                </c:pt>
                <c:pt idx="12">
                  <c:v>15.462285950154186</c:v>
                </c:pt>
                <c:pt idx="13">
                  <c:v>18.158855321704621</c:v>
                </c:pt>
                <c:pt idx="14">
                  <c:v>18.713025621043631</c:v>
                </c:pt>
                <c:pt idx="15">
                  <c:v>18.27358536415889</c:v>
                </c:pt>
                <c:pt idx="16">
                  <c:v>21.939977438383092</c:v>
                </c:pt>
                <c:pt idx="17">
                  <c:v>24.434362959133729</c:v>
                </c:pt>
                <c:pt idx="18">
                  <c:v>22.712805393311047</c:v>
                </c:pt>
                <c:pt idx="19">
                  <c:v>21.87295763410679</c:v>
                </c:pt>
                <c:pt idx="20">
                  <c:v>19.927577892273689</c:v>
                </c:pt>
                <c:pt idx="21">
                  <c:v>18.203632385777595</c:v>
                </c:pt>
                <c:pt idx="22">
                  <c:v>16.595649630518608</c:v>
                </c:pt>
                <c:pt idx="23">
                  <c:v>18.175835907193605</c:v>
                </c:pt>
                <c:pt idx="24">
                  <c:v>17.705223705688056</c:v>
                </c:pt>
                <c:pt idx="25">
                  <c:v>19.24377324712054</c:v>
                </c:pt>
                <c:pt idx="26">
                  <c:v>18.687662202211229</c:v>
                </c:pt>
                <c:pt idx="27">
                  <c:v>21.531445195761169</c:v>
                </c:pt>
                <c:pt idx="28">
                  <c:v>23.412974213457591</c:v>
                </c:pt>
                <c:pt idx="29">
                  <c:v>24.930871223558807</c:v>
                </c:pt>
                <c:pt idx="30">
                  <c:v>26.423929257284989</c:v>
                </c:pt>
                <c:pt idx="31">
                  <c:v>27.798751904106972</c:v>
                </c:pt>
                <c:pt idx="32">
                  <c:v>28.428097838446803</c:v>
                </c:pt>
                <c:pt idx="33">
                  <c:v>27.452532837284224</c:v>
                </c:pt>
                <c:pt idx="34">
                  <c:v>25.28808771916113</c:v>
                </c:pt>
                <c:pt idx="35">
                  <c:v>23.24353397334907</c:v>
                </c:pt>
                <c:pt idx="36">
                  <c:v>22.096613484757189</c:v>
                </c:pt>
                <c:pt idx="37">
                  <c:v>22.810101472136598</c:v>
                </c:pt>
                <c:pt idx="38">
                  <c:v>24.196870837163527</c:v>
                </c:pt>
                <c:pt idx="39">
                  <c:v>25.547803912819354</c:v>
                </c:pt>
                <c:pt idx="40">
                  <c:v>26.951365237514565</c:v>
                </c:pt>
                <c:pt idx="41">
                  <c:v>27.794186543022686</c:v>
                </c:pt>
                <c:pt idx="42">
                  <c:v>28.277710226887528</c:v>
                </c:pt>
                <c:pt idx="43">
                  <c:v>27.642997438041515</c:v>
                </c:pt>
                <c:pt idx="44">
                  <c:v>25.885603797254525</c:v>
                </c:pt>
                <c:pt idx="45">
                  <c:v>23.913731555713781</c:v>
                </c:pt>
                <c:pt idx="46">
                  <c:v>22.660209898453786</c:v>
                </c:pt>
                <c:pt idx="47">
                  <c:v>22.636453199753298</c:v>
                </c:pt>
                <c:pt idx="48">
                  <c:v>23.642242219864499</c:v>
                </c:pt>
                <c:pt idx="49">
                  <c:v>24.885776392234202</c:v>
                </c:pt>
                <c:pt idx="50">
                  <c:v>26.069354551681649</c:v>
                </c:pt>
                <c:pt idx="51">
                  <c:v>27.024215183838191</c:v>
                </c:pt>
                <c:pt idx="52">
                  <c:v>27.617260084122361</c:v>
                </c:pt>
                <c:pt idx="53">
                  <c:v>27.14745924920966</c:v>
                </c:pt>
                <c:pt idx="54">
                  <c:v>25.942033104940961</c:v>
                </c:pt>
                <c:pt idx="55">
                  <c:v>24.248265953142226</c:v>
                </c:pt>
                <c:pt idx="56">
                  <c:v>22.875513470521604</c:v>
                </c:pt>
                <c:pt idx="57">
                  <c:v>22.52025832128189</c:v>
                </c:pt>
                <c:pt idx="58">
                  <c:v>23.044071506052695</c:v>
                </c:pt>
                <c:pt idx="59">
                  <c:v>24.242354763351717</c:v>
                </c:pt>
                <c:pt idx="60">
                  <c:v>25.40356572318704</c:v>
                </c:pt>
                <c:pt idx="61">
                  <c:v>26.585700366028586</c:v>
                </c:pt>
                <c:pt idx="62">
                  <c:v>27.236233143807929</c:v>
                </c:pt>
                <c:pt idx="63">
                  <c:v>27.118285266778155</c:v>
                </c:pt>
                <c:pt idx="64">
                  <c:v>26.17757608240009</c:v>
                </c:pt>
                <c:pt idx="65">
                  <c:v>24.837565820502835</c:v>
                </c:pt>
                <c:pt idx="66">
                  <c:v>23.600927698356635</c:v>
                </c:pt>
                <c:pt idx="67">
                  <c:v>22.985301941000589</c:v>
                </c:pt>
                <c:pt idx="68">
                  <c:v>23.210936100809036</c:v>
                </c:pt>
                <c:pt idx="69">
                  <c:v>24.126602751083027</c:v>
                </c:pt>
                <c:pt idx="70">
                  <c:v>25.22512286914241</c:v>
                </c:pt>
                <c:pt idx="71">
                  <c:v>26.254782401234987</c:v>
                </c:pt>
                <c:pt idx="72">
                  <c:v>26.98501084359701</c:v>
                </c:pt>
                <c:pt idx="73">
                  <c:v>27.06124737776166</c:v>
                </c:pt>
                <c:pt idx="74">
                  <c:v>26.456187470372502</c:v>
                </c:pt>
                <c:pt idx="75">
                  <c:v>25.226106605204929</c:v>
                </c:pt>
                <c:pt idx="76">
                  <c:v>23.868668090879822</c:v>
                </c:pt>
                <c:pt idx="77">
                  <c:v>23.114454879939547</c:v>
                </c:pt>
                <c:pt idx="78">
                  <c:v>23.103581219890724</c:v>
                </c:pt>
                <c:pt idx="79">
                  <c:v>23.749325422597533</c:v>
                </c:pt>
                <c:pt idx="80">
                  <c:v>24.829080163437791</c:v>
                </c:pt>
                <c:pt idx="81">
                  <c:v>25.839141074997716</c:v>
                </c:pt>
                <c:pt idx="82">
                  <c:v>26.518334681768941</c:v>
                </c:pt>
                <c:pt idx="83">
                  <c:v>26.751295017361624</c:v>
                </c:pt>
                <c:pt idx="84">
                  <c:v>26.355697271092762</c:v>
                </c:pt>
                <c:pt idx="85">
                  <c:v>25.415970280992227</c:v>
                </c:pt>
                <c:pt idx="86">
                  <c:v>24.388778490734129</c:v>
                </c:pt>
                <c:pt idx="87">
                  <c:v>23.473798950849329</c:v>
                </c:pt>
                <c:pt idx="88">
                  <c:v>23.181018656486998</c:v>
                </c:pt>
                <c:pt idx="89">
                  <c:v>23.399865869403822</c:v>
                </c:pt>
                <c:pt idx="90">
                  <c:v>24.171177402601131</c:v>
                </c:pt>
                <c:pt idx="91">
                  <c:v>25.22426344922097</c:v>
                </c:pt>
                <c:pt idx="92">
                  <c:v>26.000962478515984</c:v>
                </c:pt>
                <c:pt idx="93">
                  <c:v>26.400600294209148</c:v>
                </c:pt>
                <c:pt idx="94">
                  <c:v>26.143494237205829</c:v>
                </c:pt>
                <c:pt idx="95">
                  <c:v>25.515850261645848</c:v>
                </c:pt>
                <c:pt idx="96">
                  <c:v>24.527606641919185</c:v>
                </c:pt>
                <c:pt idx="97">
                  <c:v>23.676945236691132</c:v>
                </c:pt>
                <c:pt idx="98">
                  <c:v>23.171628683302767</c:v>
                </c:pt>
                <c:pt idx="99">
                  <c:v>23.122867350198735</c:v>
                </c:pt>
                <c:pt idx="100">
                  <c:v>23.795473056746289</c:v>
                </c:pt>
                <c:pt idx="101">
                  <c:v>24.582783827170818</c:v>
                </c:pt>
                <c:pt idx="102">
                  <c:v>25.486857455527129</c:v>
                </c:pt>
                <c:pt idx="103">
                  <c:v>26.047445518176009</c:v>
                </c:pt>
                <c:pt idx="104">
                  <c:v>26.091975066441215</c:v>
                </c:pt>
                <c:pt idx="105">
                  <c:v>25.454537684002727</c:v>
                </c:pt>
                <c:pt idx="106">
                  <c:v>24.785225581310613</c:v>
                </c:pt>
                <c:pt idx="107">
                  <c:v>23.965169453333573</c:v>
                </c:pt>
                <c:pt idx="108">
                  <c:v>23.588760520763742</c:v>
                </c:pt>
                <c:pt idx="109">
                  <c:v>23.486192543214667</c:v>
                </c:pt>
                <c:pt idx="110">
                  <c:v>23.932827689392926</c:v>
                </c:pt>
                <c:pt idx="111">
                  <c:v>24.561789266475689</c:v>
                </c:pt>
                <c:pt idx="112">
                  <c:v>25.231513586136089</c:v>
                </c:pt>
                <c:pt idx="113">
                  <c:v>25.805814654588353</c:v>
                </c:pt>
                <c:pt idx="114">
                  <c:v>25.80678362569493</c:v>
                </c:pt>
                <c:pt idx="115">
                  <c:v>25.528102094171977</c:v>
                </c:pt>
                <c:pt idx="116">
                  <c:v>24.838441334133016</c:v>
                </c:pt>
                <c:pt idx="117">
                  <c:v>24.123605477904388</c:v>
                </c:pt>
                <c:pt idx="118">
                  <c:v>23.592836544989062</c:v>
                </c:pt>
                <c:pt idx="119">
                  <c:v>23.493740166651126</c:v>
                </c:pt>
                <c:pt idx="120">
                  <c:v>23.680991012181313</c:v>
                </c:pt>
                <c:pt idx="121">
                  <c:v>24.139330443637405</c:v>
                </c:pt>
                <c:pt idx="122">
                  <c:v>24.644069173467006</c:v>
                </c:pt>
                <c:pt idx="123">
                  <c:v>25.104149822850751</c:v>
                </c:pt>
                <c:pt idx="124">
                  <c:v>25.447164579687492</c:v>
                </c:pt>
                <c:pt idx="125">
                  <c:v>25.115405961220855</c:v>
                </c:pt>
                <c:pt idx="126">
                  <c:v>24.643326843948589</c:v>
                </c:pt>
                <c:pt idx="127">
                  <c:v>24.11606989641383</c:v>
                </c:pt>
                <c:pt idx="128">
                  <c:v>23.744963466128031</c:v>
                </c:pt>
                <c:pt idx="129">
                  <c:v>23.55619237523171</c:v>
                </c:pt>
                <c:pt idx="130">
                  <c:v>23.683897988301688</c:v>
                </c:pt>
                <c:pt idx="131">
                  <c:v>23.946334957990892</c:v>
                </c:pt>
                <c:pt idx="132">
                  <c:v>24.508552995053588</c:v>
                </c:pt>
                <c:pt idx="133">
                  <c:v>24.87724278871891</c:v>
                </c:pt>
                <c:pt idx="134">
                  <c:v>25.067736157078727</c:v>
                </c:pt>
                <c:pt idx="135">
                  <c:v>25.037999843869432</c:v>
                </c:pt>
                <c:pt idx="136">
                  <c:v>24.626776636491787</c:v>
                </c:pt>
                <c:pt idx="137">
                  <c:v>24.227187087557226</c:v>
                </c:pt>
                <c:pt idx="138">
                  <c:v>23.859497727321624</c:v>
                </c:pt>
                <c:pt idx="139">
                  <c:v>23.663159114869799</c:v>
                </c:pt>
                <c:pt idx="140">
                  <c:v>23.710621785838178</c:v>
                </c:pt>
                <c:pt idx="141">
                  <c:v>23.853111159631233</c:v>
                </c:pt>
                <c:pt idx="142">
                  <c:v>24.158353951233778</c:v>
                </c:pt>
                <c:pt idx="143">
                  <c:v>24.668895808234257</c:v>
                </c:pt>
                <c:pt idx="144">
                  <c:v>25.112938070470396</c:v>
                </c:pt>
                <c:pt idx="145">
                  <c:v>25.099310080612153</c:v>
                </c:pt>
                <c:pt idx="146">
                  <c:v>24.664801654417129</c:v>
                </c:pt>
                <c:pt idx="147">
                  <c:v>24.310179901928809</c:v>
                </c:pt>
                <c:pt idx="148">
                  <c:v>23.903623178353481</c:v>
                </c:pt>
                <c:pt idx="149">
                  <c:v>23.602641917875289</c:v>
                </c:pt>
                <c:pt idx="150">
                  <c:v>23.41730879820323</c:v>
                </c:pt>
                <c:pt idx="151">
                  <c:v>23.708038581477016</c:v>
                </c:pt>
                <c:pt idx="152">
                  <c:v>24.078295078978002</c:v>
                </c:pt>
                <c:pt idx="153">
                  <c:v>24.496226133138208</c:v>
                </c:pt>
                <c:pt idx="154">
                  <c:v>24.746826320093025</c:v>
                </c:pt>
                <c:pt idx="155">
                  <c:v>24.877184725096484</c:v>
                </c:pt>
                <c:pt idx="156">
                  <c:v>24.915700718173689</c:v>
                </c:pt>
                <c:pt idx="157">
                  <c:v>24.648873382043142</c:v>
                </c:pt>
                <c:pt idx="158">
                  <c:v>24.498592329111489</c:v>
                </c:pt>
                <c:pt idx="159">
                  <c:v>24.12636985857716</c:v>
                </c:pt>
                <c:pt idx="160">
                  <c:v>23.982311448949488</c:v>
                </c:pt>
                <c:pt idx="161">
                  <c:v>24.135691485134647</c:v>
                </c:pt>
                <c:pt idx="162">
                  <c:v>24.487223273838087</c:v>
                </c:pt>
                <c:pt idx="163">
                  <c:v>24.644217416684231</c:v>
                </c:pt>
                <c:pt idx="164">
                  <c:v>24.906351632894246</c:v>
                </c:pt>
                <c:pt idx="165">
                  <c:v>25.020908270900726</c:v>
                </c:pt>
                <c:pt idx="166">
                  <c:v>24.948630392719977</c:v>
                </c:pt>
                <c:pt idx="167">
                  <c:v>24.728749169202427</c:v>
                </c:pt>
                <c:pt idx="168">
                  <c:v>24.349741523538526</c:v>
                </c:pt>
                <c:pt idx="169">
                  <c:v>24.07570319576784</c:v>
                </c:pt>
                <c:pt idx="170">
                  <c:v>24.047864318723811</c:v>
                </c:pt>
                <c:pt idx="171">
                  <c:v>24.2051164572344</c:v>
                </c:pt>
                <c:pt idx="172">
                  <c:v>24.406568156642631</c:v>
                </c:pt>
                <c:pt idx="173">
                  <c:v>24.844689205138629</c:v>
                </c:pt>
                <c:pt idx="174">
                  <c:v>24.953276666776439</c:v>
                </c:pt>
                <c:pt idx="175">
                  <c:v>24.978319438786983</c:v>
                </c:pt>
                <c:pt idx="176">
                  <c:v>24.794083655685775</c:v>
                </c:pt>
                <c:pt idx="177">
                  <c:v>24.529970621757801</c:v>
                </c:pt>
                <c:pt idx="178">
                  <c:v>24.244412638000117</c:v>
                </c:pt>
                <c:pt idx="179">
                  <c:v>23.910665757641933</c:v>
                </c:pt>
                <c:pt idx="180">
                  <c:v>23.87783672263739</c:v>
                </c:pt>
                <c:pt idx="181">
                  <c:v>23.929342067018887</c:v>
                </c:pt>
                <c:pt idx="182">
                  <c:v>24.204414027391639</c:v>
                </c:pt>
                <c:pt idx="183">
                  <c:v>24.567536830742078</c:v>
                </c:pt>
                <c:pt idx="184">
                  <c:v>24.778544491355106</c:v>
                </c:pt>
                <c:pt idx="185">
                  <c:v>24.987325888767323</c:v>
                </c:pt>
                <c:pt idx="186">
                  <c:v>24.873826647023289</c:v>
                </c:pt>
                <c:pt idx="187">
                  <c:v>24.605537901392989</c:v>
                </c:pt>
                <c:pt idx="188">
                  <c:v>24.430037272094989</c:v>
                </c:pt>
                <c:pt idx="189">
                  <c:v>24.148411249733041</c:v>
                </c:pt>
                <c:pt idx="190">
                  <c:v>24.121860206028629</c:v>
                </c:pt>
                <c:pt idx="191">
                  <c:v>23.984966135920526</c:v>
                </c:pt>
                <c:pt idx="192">
                  <c:v>24.143679235749772</c:v>
                </c:pt>
                <c:pt idx="193">
                  <c:v>24.508025354546056</c:v>
                </c:pt>
                <c:pt idx="194">
                  <c:v>24.613218731899398</c:v>
                </c:pt>
                <c:pt idx="195">
                  <c:v>24.737766276264569</c:v>
                </c:pt>
                <c:pt idx="196">
                  <c:v>24.646221751698945</c:v>
                </c:pt>
                <c:pt idx="197">
                  <c:v>24.442272704906429</c:v>
                </c:pt>
                <c:pt idx="198">
                  <c:v>24.186622496687889</c:v>
                </c:pt>
                <c:pt idx="199">
                  <c:v>23.880492744576916</c:v>
                </c:pt>
                <c:pt idx="200">
                  <c:v>23.912815006556933</c:v>
                </c:pt>
                <c:pt idx="201">
                  <c:v>24.015399027867289</c:v>
                </c:pt>
                <c:pt idx="202">
                  <c:v>24.040274524175477</c:v>
                </c:pt>
                <c:pt idx="203">
                  <c:v>24.268959638596726</c:v>
                </c:pt>
                <c:pt idx="204">
                  <c:v>24.332588880138989</c:v>
                </c:pt>
                <c:pt idx="205">
                  <c:v>24.520233440114186</c:v>
                </c:pt>
                <c:pt idx="206">
                  <c:v>24.364814230915027</c:v>
                </c:pt>
                <c:pt idx="207">
                  <c:v>24.254255710385635</c:v>
                </c:pt>
                <c:pt idx="208">
                  <c:v>24.141837474729424</c:v>
                </c:pt>
                <c:pt idx="209">
                  <c:v>23.833255785131993</c:v>
                </c:pt>
                <c:pt idx="210">
                  <c:v>23.706425448750942</c:v>
                </c:pt>
                <c:pt idx="211">
                  <c:v>23.79932643969342</c:v>
                </c:pt>
                <c:pt idx="212">
                  <c:v>23.846790965715464</c:v>
                </c:pt>
                <c:pt idx="213">
                  <c:v>24.262290336590866</c:v>
                </c:pt>
                <c:pt idx="214">
                  <c:v>24.323286685698339</c:v>
                </c:pt>
                <c:pt idx="215">
                  <c:v>24.442987539912689</c:v>
                </c:pt>
                <c:pt idx="216">
                  <c:v>24.56044297709591</c:v>
                </c:pt>
                <c:pt idx="217">
                  <c:v>24.45117273720869</c:v>
                </c:pt>
                <c:pt idx="218">
                  <c:v>24.382482962134713</c:v>
                </c:pt>
                <c:pt idx="219">
                  <c:v>24.196293042421022</c:v>
                </c:pt>
                <c:pt idx="220">
                  <c:v>24.068730287160296</c:v>
                </c:pt>
                <c:pt idx="221">
                  <c:v>23.863417355497649</c:v>
                </c:pt>
                <c:pt idx="222">
                  <c:v>23.928166730360694</c:v>
                </c:pt>
                <c:pt idx="223">
                  <c:v>24.065525278383085</c:v>
                </c:pt>
                <c:pt idx="224">
                  <c:v>24.220362269407829</c:v>
                </c:pt>
                <c:pt idx="225">
                  <c:v>24.4408776750941</c:v>
                </c:pt>
                <c:pt idx="226">
                  <c:v>24.23003671808906</c:v>
                </c:pt>
                <c:pt idx="227">
                  <c:v>24.283982112425029</c:v>
                </c:pt>
                <c:pt idx="228">
                  <c:v>24.296295052171473</c:v>
                </c:pt>
                <c:pt idx="229">
                  <c:v>24.110651683419231</c:v>
                </c:pt>
                <c:pt idx="230">
                  <c:v>24.043714978604502</c:v>
                </c:pt>
                <c:pt idx="231">
                  <c:v>23.758818061397591</c:v>
                </c:pt>
                <c:pt idx="232">
                  <c:v>23.610501671126986</c:v>
                </c:pt>
                <c:pt idx="233">
                  <c:v>23.756236860771285</c:v>
                </c:pt>
                <c:pt idx="234">
                  <c:v>24.175225716544595</c:v>
                </c:pt>
                <c:pt idx="235">
                  <c:v>24.435289761361489</c:v>
                </c:pt>
                <c:pt idx="236">
                  <c:v>24.632466527348491</c:v>
                </c:pt>
                <c:pt idx="237">
                  <c:v>24.62061815627322</c:v>
                </c:pt>
                <c:pt idx="238">
                  <c:v>24.675674528826384</c:v>
                </c:pt>
                <c:pt idx="239">
                  <c:v>24.594297158330033</c:v>
                </c:pt>
                <c:pt idx="240">
                  <c:v>24.399917820048255</c:v>
                </c:pt>
                <c:pt idx="241">
                  <c:v>24.217475361160357</c:v>
                </c:pt>
                <c:pt idx="242">
                  <c:v>24.048950294760189</c:v>
                </c:pt>
                <c:pt idx="243">
                  <c:v>24.16965421697455</c:v>
                </c:pt>
                <c:pt idx="244">
                  <c:v>24.318237298090075</c:v>
                </c:pt>
                <c:pt idx="245">
                  <c:v>24.346551173268558</c:v>
                </c:pt>
                <c:pt idx="246">
                  <c:v>24.67471367160941</c:v>
                </c:pt>
                <c:pt idx="247">
                  <c:v>24.655860731190614</c:v>
                </c:pt>
                <c:pt idx="248">
                  <c:v>24.711189511565429</c:v>
                </c:pt>
                <c:pt idx="249">
                  <c:v>24.61229817235127</c:v>
                </c:pt>
                <c:pt idx="250">
                  <c:v>24.363086523557726</c:v>
                </c:pt>
                <c:pt idx="251">
                  <c:v>24.168655469689735</c:v>
                </c:pt>
                <c:pt idx="252">
                  <c:v>23.883015666770618</c:v>
                </c:pt>
                <c:pt idx="253">
                  <c:v>23.944281087456531</c:v>
                </c:pt>
                <c:pt idx="254">
                  <c:v>24.200121200200929</c:v>
                </c:pt>
                <c:pt idx="255">
                  <c:v>24.368923686433089</c:v>
                </c:pt>
                <c:pt idx="256">
                  <c:v>24.455030928990073</c:v>
                </c:pt>
                <c:pt idx="257">
                  <c:v>24.442312656249378</c:v>
                </c:pt>
                <c:pt idx="258">
                  <c:v>24.454628856522003</c:v>
                </c:pt>
                <c:pt idx="259">
                  <c:v>24.529175701014331</c:v>
                </c:pt>
                <c:pt idx="260">
                  <c:v>24.456847042974129</c:v>
                </c:pt>
                <c:pt idx="261">
                  <c:v>24.159035366616582</c:v>
                </c:pt>
                <c:pt idx="262">
                  <c:v>23.975422870558344</c:v>
                </c:pt>
                <c:pt idx="263">
                  <c:v>23.828799954351652</c:v>
                </c:pt>
                <c:pt idx="264">
                  <c:v>23.799182932040889</c:v>
                </c:pt>
                <c:pt idx="265">
                  <c:v>23.942930341709701</c:v>
                </c:pt>
                <c:pt idx="266">
                  <c:v>23.955597218909489</c:v>
                </c:pt>
                <c:pt idx="267">
                  <c:v>23.98387808765683</c:v>
                </c:pt>
                <c:pt idx="268">
                  <c:v>24.042972938453826</c:v>
                </c:pt>
                <c:pt idx="269">
                  <c:v>24.069750349945572</c:v>
                </c:pt>
                <c:pt idx="270">
                  <c:v>23.919717700419056</c:v>
                </c:pt>
                <c:pt idx="271">
                  <c:v>23.676472319745493</c:v>
                </c:pt>
                <c:pt idx="272">
                  <c:v>23.54346601085059</c:v>
                </c:pt>
                <c:pt idx="273">
                  <c:v>23.579213946017912</c:v>
                </c:pt>
                <c:pt idx="274">
                  <c:v>23.692274194036141</c:v>
                </c:pt>
                <c:pt idx="275">
                  <c:v>23.937924885988846</c:v>
                </c:pt>
                <c:pt idx="276">
                  <c:v>24.037566561759078</c:v>
                </c:pt>
                <c:pt idx="277">
                  <c:v>24.055713511771966</c:v>
                </c:pt>
                <c:pt idx="278">
                  <c:v>23.975133364834786</c:v>
                </c:pt>
                <c:pt idx="279">
                  <c:v>23.964588836322378</c:v>
                </c:pt>
                <c:pt idx="280">
                  <c:v>23.828026392866413</c:v>
                </c:pt>
                <c:pt idx="281">
                  <c:v>23.768776699450488</c:v>
                </c:pt>
                <c:pt idx="282">
                  <c:v>23.591248215869289</c:v>
                </c:pt>
                <c:pt idx="283">
                  <c:v>23.558594798653431</c:v>
                </c:pt>
                <c:pt idx="284">
                  <c:v>23.709434115991687</c:v>
                </c:pt>
                <c:pt idx="285">
                  <c:v>23.609185293650693</c:v>
                </c:pt>
                <c:pt idx="286">
                  <c:v>23.713428816866728</c:v>
                </c:pt>
                <c:pt idx="287">
                  <c:v>23.775004257264289</c:v>
                </c:pt>
                <c:pt idx="288">
                  <c:v>23.973836589867545</c:v>
                </c:pt>
                <c:pt idx="289">
                  <c:v>24.180763010282632</c:v>
                </c:pt>
                <c:pt idx="290">
                  <c:v>24.181942009297327</c:v>
                </c:pt>
                <c:pt idx="291">
                  <c:v>24.162936941194587</c:v>
                </c:pt>
                <c:pt idx="292">
                  <c:v>24.041461878892591</c:v>
                </c:pt>
                <c:pt idx="293">
                  <c:v>23.974822944101074</c:v>
                </c:pt>
                <c:pt idx="294">
                  <c:v>23.922561772037689</c:v>
                </c:pt>
                <c:pt idx="295">
                  <c:v>23.948641059428976</c:v>
                </c:pt>
                <c:pt idx="296">
                  <c:v>23.835192425214991</c:v>
                </c:pt>
                <c:pt idx="297">
                  <c:v>23.87529196133665</c:v>
                </c:pt>
                <c:pt idx="298">
                  <c:v>23.991605550223756</c:v>
                </c:pt>
                <c:pt idx="299">
                  <c:v>24.133038852185699</c:v>
                </c:pt>
                <c:pt idx="300">
                  <c:v>24.178746363637586</c:v>
                </c:pt>
                <c:pt idx="301">
                  <c:v>24.229784247617488</c:v>
                </c:pt>
                <c:pt idx="302">
                  <c:v>24.058855570365409</c:v>
                </c:pt>
                <c:pt idx="303">
                  <c:v>23.761671035463767</c:v>
                </c:pt>
                <c:pt idx="304">
                  <c:v>23.777734741603329</c:v>
                </c:pt>
                <c:pt idx="305">
                  <c:v>23.835274940513507</c:v>
                </c:pt>
                <c:pt idx="306">
                  <c:v>24.066684810650401</c:v>
                </c:pt>
                <c:pt idx="307">
                  <c:v>24.19712812578479</c:v>
                </c:pt>
                <c:pt idx="308">
                  <c:v>24.379317997403952</c:v>
                </c:pt>
                <c:pt idx="309">
                  <c:v>24.453478426071698</c:v>
                </c:pt>
                <c:pt idx="310">
                  <c:v>24.611548239422326</c:v>
                </c:pt>
                <c:pt idx="311">
                  <c:v>24.560431085476129</c:v>
                </c:pt>
                <c:pt idx="312">
                  <c:v>24.438283418063389</c:v>
                </c:pt>
                <c:pt idx="313">
                  <c:v>24.122233300306789</c:v>
                </c:pt>
                <c:pt idx="314">
                  <c:v>24.048574593371125</c:v>
                </c:pt>
                <c:pt idx="315">
                  <c:v>24.140013726294391</c:v>
                </c:pt>
                <c:pt idx="316">
                  <c:v>24.256484878417826</c:v>
                </c:pt>
                <c:pt idx="317">
                  <c:v>24.232857082537826</c:v>
                </c:pt>
                <c:pt idx="318">
                  <c:v>24.247004169915364</c:v>
                </c:pt>
                <c:pt idx="319">
                  <c:v>24.329173408405541</c:v>
                </c:pt>
                <c:pt idx="320">
                  <c:v>24.428676220433431</c:v>
                </c:pt>
                <c:pt idx="321">
                  <c:v>24.44612543037502</c:v>
                </c:pt>
                <c:pt idx="322">
                  <c:v>24.439676259122589</c:v>
                </c:pt>
                <c:pt idx="323">
                  <c:v>24.145886224549727</c:v>
                </c:pt>
                <c:pt idx="324">
                  <c:v>23.914204406085531</c:v>
                </c:pt>
                <c:pt idx="325">
                  <c:v>23.894675898233366</c:v>
                </c:pt>
                <c:pt idx="326">
                  <c:v>24.021727775260729</c:v>
                </c:pt>
                <c:pt idx="327">
                  <c:v>24.145602082155694</c:v>
                </c:pt>
                <c:pt idx="328">
                  <c:v>24.09199622698279</c:v>
                </c:pt>
                <c:pt idx="329">
                  <c:v>24.087570635408188</c:v>
                </c:pt>
                <c:pt idx="330">
                  <c:v>24.32875710786816</c:v>
                </c:pt>
                <c:pt idx="331">
                  <c:v>24.456405292785089</c:v>
                </c:pt>
                <c:pt idx="332">
                  <c:v>24.531356160167196</c:v>
                </c:pt>
                <c:pt idx="333">
                  <c:v>24.417874497183035</c:v>
                </c:pt>
                <c:pt idx="334">
                  <c:v>24.150770192210835</c:v>
                </c:pt>
                <c:pt idx="335">
                  <c:v>24.162823386357687</c:v>
                </c:pt>
                <c:pt idx="336">
                  <c:v>24.201041369165289</c:v>
                </c:pt>
                <c:pt idx="337">
                  <c:v>24.33255077959673</c:v>
                </c:pt>
                <c:pt idx="338">
                  <c:v>24.497249450678787</c:v>
                </c:pt>
                <c:pt idx="339">
                  <c:v>24.580278121110201</c:v>
                </c:pt>
                <c:pt idx="340">
                  <c:v>24.653416787882332</c:v>
                </c:pt>
                <c:pt idx="341">
                  <c:v>24.799023378630086</c:v>
                </c:pt>
                <c:pt idx="342">
                  <c:v>24.788152112857016</c:v>
                </c:pt>
                <c:pt idx="343">
                  <c:v>24.696005961427531</c:v>
                </c:pt>
                <c:pt idx="344">
                  <c:v>24.670077643735382</c:v>
                </c:pt>
                <c:pt idx="345">
                  <c:v>24.522861454524339</c:v>
                </c:pt>
                <c:pt idx="346">
                  <c:v>24.486136713979565</c:v>
                </c:pt>
                <c:pt idx="347">
                  <c:v>24.631901824985835</c:v>
                </c:pt>
                <c:pt idx="348">
                  <c:v>24.837203844479532</c:v>
                </c:pt>
                <c:pt idx="349">
                  <c:v>24.719004551223172</c:v>
                </c:pt>
                <c:pt idx="350">
                  <c:v>24.747089235900148</c:v>
                </c:pt>
                <c:pt idx="351">
                  <c:v>24.820817910456835</c:v>
                </c:pt>
                <c:pt idx="352">
                  <c:v>24.953694032180103</c:v>
                </c:pt>
                <c:pt idx="353">
                  <c:v>25.031726592379297</c:v>
                </c:pt>
                <c:pt idx="354">
                  <c:v>25.016772370849289</c:v>
                </c:pt>
                <c:pt idx="355">
                  <c:v>25.043800824771829</c:v>
                </c:pt>
                <c:pt idx="356">
                  <c:v>24.948172154597064</c:v>
                </c:pt>
                <c:pt idx="357">
                  <c:v>24.770906037778726</c:v>
                </c:pt>
                <c:pt idx="358">
                  <c:v>24.749085988158033</c:v>
                </c:pt>
                <c:pt idx="359">
                  <c:v>24.711802458614773</c:v>
                </c:pt>
                <c:pt idx="360">
                  <c:v>24.75408184693768</c:v>
                </c:pt>
                <c:pt idx="361">
                  <c:v>24.836782206676986</c:v>
                </c:pt>
                <c:pt idx="362">
                  <c:v>24.868595049964689</c:v>
                </c:pt>
                <c:pt idx="363">
                  <c:v>24.871807057028231</c:v>
                </c:pt>
                <c:pt idx="364">
                  <c:v>24.871984544395495</c:v>
                </c:pt>
                <c:pt idx="365">
                  <c:v>24.853328537435289</c:v>
                </c:pt>
                <c:pt idx="366">
                  <c:v>24.739728459978188</c:v>
                </c:pt>
                <c:pt idx="367">
                  <c:v>24.482086388074908</c:v>
                </c:pt>
                <c:pt idx="368">
                  <c:v>24.193710372567637</c:v>
                </c:pt>
                <c:pt idx="369">
                  <c:v>24.059978628287364</c:v>
                </c:pt>
                <c:pt idx="370">
                  <c:v>24.098223057638286</c:v>
                </c:pt>
                <c:pt idx="371">
                  <c:v>24.368476219304089</c:v>
                </c:pt>
                <c:pt idx="372">
                  <c:v>24.59854809293525</c:v>
                </c:pt>
                <c:pt idx="373">
                  <c:v>24.940011104093887</c:v>
                </c:pt>
                <c:pt idx="374">
                  <c:v>24.94432255476654</c:v>
                </c:pt>
                <c:pt idx="375">
                  <c:v>24.994098509603003</c:v>
                </c:pt>
                <c:pt idx="376">
                  <c:v>24.929027635235062</c:v>
                </c:pt>
                <c:pt idx="377">
                  <c:v>24.833618840057927</c:v>
                </c:pt>
                <c:pt idx="378">
                  <c:v>24.847025438406714</c:v>
                </c:pt>
                <c:pt idx="379">
                  <c:v>24.725597498474688</c:v>
                </c:pt>
                <c:pt idx="380">
                  <c:v>24.70497654579049</c:v>
                </c:pt>
                <c:pt idx="381">
                  <c:v>24.788851643365089</c:v>
                </c:pt>
                <c:pt idx="382">
                  <c:v>24.858702536169861</c:v>
                </c:pt>
                <c:pt idx="383">
                  <c:v>25.175775245442136</c:v>
                </c:pt>
                <c:pt idx="384">
                  <c:v>25.128788438962189</c:v>
                </c:pt>
                <c:pt idx="385">
                  <c:v>25.016491197609028</c:v>
                </c:pt>
                <c:pt idx="386">
                  <c:v>25.001478131256995</c:v>
                </c:pt>
                <c:pt idx="387">
                  <c:v>24.88124512571439</c:v>
                </c:pt>
                <c:pt idx="388">
                  <c:v>24.785016933660877</c:v>
                </c:pt>
                <c:pt idx="389">
                  <c:v>24.592199644822486</c:v>
                </c:pt>
                <c:pt idx="390">
                  <c:v>24.585345019815929</c:v>
                </c:pt>
                <c:pt idx="391">
                  <c:v>24.655552374382463</c:v>
                </c:pt>
                <c:pt idx="392">
                  <c:v>24.662534781388402</c:v>
                </c:pt>
                <c:pt idx="393">
                  <c:v>24.828733669389472</c:v>
                </c:pt>
                <c:pt idx="394">
                  <c:v>24.817722533747482</c:v>
                </c:pt>
                <c:pt idx="395">
                  <c:v>24.830408791611635</c:v>
                </c:pt>
                <c:pt idx="396">
                  <c:v>24.874997496452043</c:v>
                </c:pt>
                <c:pt idx="397">
                  <c:v>24.685549087698966</c:v>
                </c:pt>
                <c:pt idx="398">
                  <c:v>24.741268968868695</c:v>
                </c:pt>
                <c:pt idx="399">
                  <c:v>24.567746894963815</c:v>
                </c:pt>
                <c:pt idx="400">
                  <c:v>24.432369473739708</c:v>
                </c:pt>
                <c:pt idx="401">
                  <c:v>24.311730053639561</c:v>
                </c:pt>
                <c:pt idx="402">
                  <c:v>24.384620659678642</c:v>
                </c:pt>
                <c:pt idx="403">
                  <c:v>24.507946521305289</c:v>
                </c:pt>
                <c:pt idx="404">
                  <c:v>24.494220602708427</c:v>
                </c:pt>
                <c:pt idx="405">
                  <c:v>24.400054155236631</c:v>
                </c:pt>
                <c:pt idx="406">
                  <c:v>24.331594460595731</c:v>
                </c:pt>
                <c:pt idx="407">
                  <c:v>24.142948542945089</c:v>
                </c:pt>
                <c:pt idx="408">
                  <c:v>24.011630375416733</c:v>
                </c:pt>
                <c:pt idx="409">
                  <c:v>23.738423694261499</c:v>
                </c:pt>
                <c:pt idx="410">
                  <c:v>23.3141571634741</c:v>
                </c:pt>
                <c:pt idx="411">
                  <c:v>23.044576869560789</c:v>
                </c:pt>
                <c:pt idx="412">
                  <c:v>22.911849409643853</c:v>
                </c:pt>
                <c:pt idx="413">
                  <c:v>22.730588872465589</c:v>
                </c:pt>
                <c:pt idx="414">
                  <c:v>22.585487593950745</c:v>
                </c:pt>
                <c:pt idx="415">
                  <c:v>22.401005399401924</c:v>
                </c:pt>
                <c:pt idx="416">
                  <c:v>22.075690059328931</c:v>
                </c:pt>
                <c:pt idx="417">
                  <c:v>21.730904235114778</c:v>
                </c:pt>
                <c:pt idx="418">
                  <c:v>21.310255769130737</c:v>
                </c:pt>
                <c:pt idx="419">
                  <c:v>20.896889730189521</c:v>
                </c:pt>
                <c:pt idx="420">
                  <c:v>20.436545123673543</c:v>
                </c:pt>
                <c:pt idx="421">
                  <c:v>19.917559986909492</c:v>
                </c:pt>
                <c:pt idx="422">
                  <c:v>19.576340778396727</c:v>
                </c:pt>
                <c:pt idx="423">
                  <c:v>19.351330559059068</c:v>
                </c:pt>
                <c:pt idx="424">
                  <c:v>19.025178529570113</c:v>
                </c:pt>
                <c:pt idx="425">
                  <c:v>18.669285704918639</c:v>
                </c:pt>
                <c:pt idx="426">
                  <c:v>18.103035885453501</c:v>
                </c:pt>
                <c:pt idx="427">
                  <c:v>17.487440557612889</c:v>
                </c:pt>
                <c:pt idx="428">
                  <c:v>16.947327241515161</c:v>
                </c:pt>
                <c:pt idx="429">
                  <c:v>16.372686451951189</c:v>
                </c:pt>
                <c:pt idx="430">
                  <c:v>15.890680917864875</c:v>
                </c:pt>
                <c:pt idx="431">
                  <c:v>15.232841881935848</c:v>
                </c:pt>
                <c:pt idx="432">
                  <c:v>14.626958074731798</c:v>
                </c:pt>
                <c:pt idx="433">
                  <c:v>14.096488665121226</c:v>
                </c:pt>
                <c:pt idx="434">
                  <c:v>13.589448442814003</c:v>
                </c:pt>
                <c:pt idx="435">
                  <c:v>13.101710914081723</c:v>
                </c:pt>
                <c:pt idx="436">
                  <c:v>12.602282880236501</c:v>
                </c:pt>
                <c:pt idx="437">
                  <c:v>12.091767873810568</c:v>
                </c:pt>
                <c:pt idx="438">
                  <c:v>11.490544102067023</c:v>
                </c:pt>
                <c:pt idx="439">
                  <c:v>10.914141670530418</c:v>
                </c:pt>
                <c:pt idx="440">
                  <c:v>10.287984055740424</c:v>
                </c:pt>
                <c:pt idx="441">
                  <c:v>9.7294165296878248</c:v>
                </c:pt>
                <c:pt idx="442">
                  <c:v>9.1310222410888482</c:v>
                </c:pt>
                <c:pt idx="443">
                  <c:v>8.6551572790954747</c:v>
                </c:pt>
                <c:pt idx="444">
                  <c:v>8.1242668972989325</c:v>
                </c:pt>
                <c:pt idx="445">
                  <c:v>7.5912504999284494</c:v>
                </c:pt>
                <c:pt idx="446">
                  <c:v>7.1117541569830642</c:v>
                </c:pt>
                <c:pt idx="447">
                  <c:v>6.688659056417638</c:v>
                </c:pt>
                <c:pt idx="448">
                  <c:v>6.2585456696178845</c:v>
                </c:pt>
                <c:pt idx="449">
                  <c:v>5.8203497732621914</c:v>
                </c:pt>
                <c:pt idx="450">
                  <c:v>5.3972708291305365</c:v>
                </c:pt>
                <c:pt idx="451">
                  <c:v>5.034236034677428</c:v>
                </c:pt>
                <c:pt idx="452">
                  <c:v>4.6781243041120799</c:v>
                </c:pt>
                <c:pt idx="453">
                  <c:v>4.339985160868844</c:v>
                </c:pt>
                <c:pt idx="454">
                  <c:v>4.0318313760418629</c:v>
                </c:pt>
                <c:pt idx="455">
                  <c:v>3.7431852597387252</c:v>
                </c:pt>
                <c:pt idx="456">
                  <c:v>3.4786133089194942</c:v>
                </c:pt>
                <c:pt idx="457">
                  <c:v>3.2351348886910167</c:v>
                </c:pt>
                <c:pt idx="458">
                  <c:v>3.0083782951880633</c:v>
                </c:pt>
                <c:pt idx="459">
                  <c:v>2.8062683994012092</c:v>
                </c:pt>
                <c:pt idx="460">
                  <c:v>2.594332798337009</c:v>
                </c:pt>
                <c:pt idx="461">
                  <c:v>2.3964857308839855</c:v>
                </c:pt>
                <c:pt idx="462">
                  <c:v>2.2143052184612602</c:v>
                </c:pt>
                <c:pt idx="463">
                  <c:v>2.052555295460496</c:v>
                </c:pt>
                <c:pt idx="464">
                  <c:v>1.911027390680321</c:v>
                </c:pt>
                <c:pt idx="465">
                  <c:v>1.7909994295315403</c:v>
                </c:pt>
                <c:pt idx="466">
                  <c:v>1.686737813287108</c:v>
                </c:pt>
                <c:pt idx="467">
                  <c:v>1.5745201007431464</c:v>
                </c:pt>
                <c:pt idx="468">
                  <c:v>1.4717741133292439</c:v>
                </c:pt>
                <c:pt idx="469">
                  <c:v>1.3787499700544359</c:v>
                </c:pt>
                <c:pt idx="470">
                  <c:v>1.2962012636745368</c:v>
                </c:pt>
                <c:pt idx="471">
                  <c:v>1.2215232308959654</c:v>
                </c:pt>
                <c:pt idx="472">
                  <c:v>1.1546055443787238</c:v>
                </c:pt>
                <c:pt idx="473">
                  <c:v>1.0940784753699915</c:v>
                </c:pt>
                <c:pt idx="474">
                  <c:v>1.0391808478403799</c:v>
                </c:pt>
                <c:pt idx="475">
                  <c:v>0.98998573042872962</c:v>
                </c:pt>
                <c:pt idx="476">
                  <c:v>0.946034533666127</c:v>
                </c:pt>
                <c:pt idx="477">
                  <c:v>0.90685407372884064</c:v>
                </c:pt>
                <c:pt idx="478">
                  <c:v>0.87132659332027862</c:v>
                </c:pt>
                <c:pt idx="479">
                  <c:v>0.83938738849562256</c:v>
                </c:pt>
                <c:pt idx="480">
                  <c:v>0.81033518016923356</c:v>
                </c:pt>
                <c:pt idx="481">
                  <c:v>0.78456278508584765</c:v>
                </c:pt>
                <c:pt idx="482">
                  <c:v>0.76182985192672181</c:v>
                </c:pt>
                <c:pt idx="483">
                  <c:v>0.74104486804298664</c:v>
                </c:pt>
                <c:pt idx="484">
                  <c:v>0.7221440868019986</c:v>
                </c:pt>
                <c:pt idx="485">
                  <c:v>0.70527527837713877</c:v>
                </c:pt>
                <c:pt idx="486">
                  <c:v>0.68980872902295209</c:v>
                </c:pt>
                <c:pt idx="487">
                  <c:v>0.67419877401855688</c:v>
                </c:pt>
                <c:pt idx="488">
                  <c:v>0.66010290323560061</c:v>
                </c:pt>
                <c:pt idx="489">
                  <c:v>0.64718608928488464</c:v>
                </c:pt>
                <c:pt idx="490">
                  <c:v>0.63497169787285912</c:v>
                </c:pt>
                <c:pt idx="491">
                  <c:v>0.62430351269253503</c:v>
                </c:pt>
                <c:pt idx="492">
                  <c:v>0.61438895621564082</c:v>
                </c:pt>
                <c:pt idx="493">
                  <c:v>0.60559995283782264</c:v>
                </c:pt>
                <c:pt idx="494">
                  <c:v>0.59783861545437955</c:v>
                </c:pt>
                <c:pt idx="495">
                  <c:v>0.59101628274941853</c:v>
                </c:pt>
                <c:pt idx="496">
                  <c:v>0.58509044726008164</c:v>
                </c:pt>
                <c:pt idx="497">
                  <c:v>0.57967619022369365</c:v>
                </c:pt>
                <c:pt idx="498">
                  <c:v>0.57541630534737409</c:v>
                </c:pt>
                <c:pt idx="499">
                  <c:v>0.57150506969607862</c:v>
                </c:pt>
                <c:pt idx="500">
                  <c:v>0.56834062930172669</c:v>
                </c:pt>
                <c:pt idx="501">
                  <c:v>0.56536875045882962</c:v>
                </c:pt>
                <c:pt idx="502">
                  <c:v>0.56268718681875751</c:v>
                </c:pt>
                <c:pt idx="503">
                  <c:v>0.56028638505065365</c:v>
                </c:pt>
                <c:pt idx="504">
                  <c:v>0.55781233572289957</c:v>
                </c:pt>
                <c:pt idx="505">
                  <c:v>0.55551090154914617</c:v>
                </c:pt>
                <c:pt idx="506">
                  <c:v>0.55337315755346661</c:v>
                </c:pt>
                <c:pt idx="507">
                  <c:v>0.55154752897485249</c:v>
                </c:pt>
                <c:pt idx="508">
                  <c:v>0.54997949165957505</c:v>
                </c:pt>
                <c:pt idx="509">
                  <c:v>0.5485951787583826</c:v>
                </c:pt>
                <c:pt idx="510">
                  <c:v>0.54754999818741068</c:v>
                </c:pt>
                <c:pt idx="511">
                  <c:v>0.54664305860946194</c:v>
                </c:pt>
                <c:pt idx="512">
                  <c:v>0.54588118460927681</c:v>
                </c:pt>
                <c:pt idx="513">
                  <c:v>0.54526902194744509</c:v>
                </c:pt>
                <c:pt idx="514">
                  <c:v>0.54469768556689313</c:v>
                </c:pt>
                <c:pt idx="515">
                  <c:v>0.54419298465400634</c:v>
                </c:pt>
                <c:pt idx="516">
                  <c:v>0.54380707918493332</c:v>
                </c:pt>
                <c:pt idx="517">
                  <c:v>0.54357174529384478</c:v>
                </c:pt>
                <c:pt idx="518">
                  <c:v>0.54339439526908662</c:v>
                </c:pt>
                <c:pt idx="519">
                  <c:v>0.54323466731655168</c:v>
                </c:pt>
                <c:pt idx="520">
                  <c:v>0.5430850939267321</c:v>
                </c:pt>
                <c:pt idx="521">
                  <c:v>0.54286988435017858</c:v>
                </c:pt>
                <c:pt idx="522">
                  <c:v>0.54266823181328983</c:v>
                </c:pt>
                <c:pt idx="523">
                  <c:v>0.54247943232419105</c:v>
                </c:pt>
                <c:pt idx="524">
                  <c:v>0.54230278803785603</c:v>
                </c:pt>
                <c:pt idx="525">
                  <c:v>0.54217004636341193</c:v>
                </c:pt>
                <c:pt idx="526">
                  <c:v>0.54204599269639586</c:v>
                </c:pt>
                <c:pt idx="527">
                  <c:v>0.54192984785949583</c:v>
                </c:pt>
                <c:pt idx="528">
                  <c:v>0.5418213163899076</c:v>
                </c:pt>
                <c:pt idx="529">
                  <c:v>0.54171988251723879</c:v>
                </c:pt>
                <c:pt idx="530">
                  <c:v>0.54162483755111224</c:v>
                </c:pt>
                <c:pt idx="531">
                  <c:v>0.5415362129711756</c:v>
                </c:pt>
                <c:pt idx="532">
                  <c:v>0.54149945635249885</c:v>
                </c:pt>
                <c:pt idx="533">
                  <c:v>0.5414646585877898</c:v>
                </c:pt>
                <c:pt idx="534">
                  <c:v>0.5414646585877898</c:v>
                </c:pt>
                <c:pt idx="535">
                  <c:v>0.54133574060274159</c:v>
                </c:pt>
                <c:pt idx="536">
                  <c:v>0.54121572513620397</c:v>
                </c:pt>
                <c:pt idx="537">
                  <c:v>0.54110377256279485</c:v>
                </c:pt>
                <c:pt idx="538">
                  <c:v>0.54099954033649666</c:v>
                </c:pt>
                <c:pt idx="539">
                  <c:v>0.54090202162396339</c:v>
                </c:pt>
                <c:pt idx="540">
                  <c:v>0.54081054881658408</c:v>
                </c:pt>
                <c:pt idx="541">
                  <c:v>0.54072473315143266</c:v>
                </c:pt>
                <c:pt idx="542">
                  <c:v>0.54064453594248962</c:v>
                </c:pt>
                <c:pt idx="543">
                  <c:v>0.54056976417896063</c:v>
                </c:pt>
                <c:pt idx="544">
                  <c:v>0.54049996930070454</c:v>
                </c:pt>
                <c:pt idx="545">
                  <c:v>0.54037672328030006</c:v>
                </c:pt>
                <c:pt idx="546">
                  <c:v>0.5402594143530276</c:v>
                </c:pt>
                <c:pt idx="547">
                  <c:v>0.5401485867714737</c:v>
                </c:pt>
                <c:pt idx="548">
                  <c:v>0.54009582038936665</c:v>
                </c:pt>
                <c:pt idx="549">
                  <c:v>0.54004453118616069</c:v>
                </c:pt>
                <c:pt idx="550">
                  <c:v>0.5399960756447908</c:v>
                </c:pt>
                <c:pt idx="551">
                  <c:v>0.53994969009748939</c:v>
                </c:pt>
                <c:pt idx="552">
                  <c:v>0.53990475817958272</c:v>
                </c:pt>
                <c:pt idx="553">
                  <c:v>0.5398610278742465</c:v>
                </c:pt>
                <c:pt idx="554">
                  <c:v>0.53981856666026951</c:v>
                </c:pt>
                <c:pt idx="555">
                  <c:v>0.53977733770751235</c:v>
                </c:pt>
                <c:pt idx="556">
                  <c:v>0.53973721385639284</c:v>
                </c:pt>
                <c:pt idx="557">
                  <c:v>0.53969853933605061</c:v>
                </c:pt>
                <c:pt idx="558">
                  <c:v>0.53969853933605061</c:v>
                </c:pt>
                <c:pt idx="559">
                  <c:v>0.53969853933605061</c:v>
                </c:pt>
                <c:pt idx="560">
                  <c:v>0.53969853933605061</c:v>
                </c:pt>
                <c:pt idx="561">
                  <c:v>0.53969853933605061</c:v>
                </c:pt>
                <c:pt idx="562">
                  <c:v>0.53969853933605061</c:v>
                </c:pt>
                <c:pt idx="563">
                  <c:v>0.53969853933605061</c:v>
                </c:pt>
                <c:pt idx="564">
                  <c:v>0.53969853933605061</c:v>
                </c:pt>
                <c:pt idx="565">
                  <c:v>0.53969853933605061</c:v>
                </c:pt>
                <c:pt idx="566">
                  <c:v>0.53969853933605061</c:v>
                </c:pt>
                <c:pt idx="567">
                  <c:v>0.53969853933605061</c:v>
                </c:pt>
                <c:pt idx="568">
                  <c:v>0.53969853933605061</c:v>
                </c:pt>
                <c:pt idx="569">
                  <c:v>0.53969853933605061</c:v>
                </c:pt>
                <c:pt idx="570">
                  <c:v>0.53969853933605061</c:v>
                </c:pt>
                <c:pt idx="571">
                  <c:v>0.53969853933605061</c:v>
                </c:pt>
                <c:pt idx="572">
                  <c:v>0.53969853933605061</c:v>
                </c:pt>
                <c:pt idx="573">
                  <c:v>0.53969853933605061</c:v>
                </c:pt>
                <c:pt idx="574">
                  <c:v>0.53969853933605061</c:v>
                </c:pt>
                <c:pt idx="575">
                  <c:v>0.53969853933605061</c:v>
                </c:pt>
                <c:pt idx="576">
                  <c:v>0.53969853933605061</c:v>
                </c:pt>
                <c:pt idx="577">
                  <c:v>0.53969853933605061</c:v>
                </c:pt>
                <c:pt idx="578">
                  <c:v>0.53969853933605061</c:v>
                </c:pt>
                <c:pt idx="579">
                  <c:v>0.53969853933605061</c:v>
                </c:pt>
                <c:pt idx="580">
                  <c:v>0.53969853933605061</c:v>
                </c:pt>
                <c:pt idx="581">
                  <c:v>0.53969853933605061</c:v>
                </c:pt>
                <c:pt idx="582">
                  <c:v>0.53969853933605061</c:v>
                </c:pt>
                <c:pt idx="583">
                  <c:v>0.53969853933605061</c:v>
                </c:pt>
                <c:pt idx="584">
                  <c:v>0.53969853933605061</c:v>
                </c:pt>
                <c:pt idx="585">
                  <c:v>0.53969853933605061</c:v>
                </c:pt>
                <c:pt idx="586">
                  <c:v>0.53969853933605061</c:v>
                </c:pt>
                <c:pt idx="587">
                  <c:v>0.53969853933605061</c:v>
                </c:pt>
                <c:pt idx="588">
                  <c:v>0.53969853933605061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81696"/>
        <c:axId val="141587584"/>
      </c:lineChart>
      <c:catAx>
        <c:axId val="141581696"/>
        <c:scaling>
          <c:orientation val="minMax"/>
        </c:scaling>
        <c:delete val="0"/>
        <c:axPos val="b"/>
        <c:numFmt formatCode="hh:mm:ss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he-IL"/>
          </a:p>
        </c:txPr>
        <c:crossAx val="141587584"/>
        <c:crosses val="autoZero"/>
        <c:auto val="1"/>
        <c:lblAlgn val="ctr"/>
        <c:lblOffset val="100"/>
        <c:noMultiLvlLbl val="0"/>
      </c:catAx>
      <c:valAx>
        <c:axId val="14158758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he-IL"/>
          </a:p>
        </c:txPr>
        <c:crossAx val="141581696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lang="en-US"/>
          </a:pPr>
          <a:endParaRPr lang="he-I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in system - with prediction</a:t>
            </a:r>
            <a:endParaRPr lang="he-IL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613013106903983E-2"/>
          <c:y val="0.14312094916706841"/>
          <c:w val="0.91436608825150756"/>
          <c:h val="0.65388202313612753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גיליון1!$A$2:$A$193</c:f>
              <c:numCache>
                <c:formatCode>h:mm</c:formatCode>
                <c:ptCount val="192"/>
                <c:pt idx="0">
                  <c:v>0.46875</c:v>
                </c:pt>
                <c:pt idx="1">
                  <c:v>0.47916666666666669</c:v>
                </c:pt>
                <c:pt idx="2">
                  <c:v>0.48958333333333298</c:v>
                </c:pt>
                <c:pt idx="3">
                  <c:v>0.5</c:v>
                </c:pt>
                <c:pt idx="4">
                  <c:v>0.51041666666666696</c:v>
                </c:pt>
                <c:pt idx="5">
                  <c:v>0.52083333333333304</c:v>
                </c:pt>
                <c:pt idx="6">
                  <c:v>0.53125</c:v>
                </c:pt>
                <c:pt idx="7">
                  <c:v>0.54166666666666696</c:v>
                </c:pt>
                <c:pt idx="8">
                  <c:v>0.55208333333333304</c:v>
                </c:pt>
                <c:pt idx="9">
                  <c:v>0.5625</c:v>
                </c:pt>
                <c:pt idx="10">
                  <c:v>0.57291666666666696</c:v>
                </c:pt>
                <c:pt idx="11">
                  <c:v>0.58333333333333404</c:v>
                </c:pt>
                <c:pt idx="12">
                  <c:v>0.59375</c:v>
                </c:pt>
                <c:pt idx="13">
                  <c:v>0.60416666666666696</c:v>
                </c:pt>
                <c:pt idx="14">
                  <c:v>0.61458333333333404</c:v>
                </c:pt>
                <c:pt idx="15">
                  <c:v>0.625</c:v>
                </c:pt>
                <c:pt idx="16">
                  <c:v>0.63541666666666696</c:v>
                </c:pt>
                <c:pt idx="17">
                  <c:v>0.64583333333333404</c:v>
                </c:pt>
                <c:pt idx="18">
                  <c:v>0.65625</c:v>
                </c:pt>
                <c:pt idx="19">
                  <c:v>0.66666666666666696</c:v>
                </c:pt>
                <c:pt idx="20">
                  <c:v>0.67708333333333404</c:v>
                </c:pt>
                <c:pt idx="21">
                  <c:v>0.6875</c:v>
                </c:pt>
                <c:pt idx="22">
                  <c:v>0.69791666666666696</c:v>
                </c:pt>
                <c:pt idx="23">
                  <c:v>0.70833333333333404</c:v>
                </c:pt>
                <c:pt idx="24">
                  <c:v>0.71875</c:v>
                </c:pt>
                <c:pt idx="25">
                  <c:v>0.72916666666666696</c:v>
                </c:pt>
                <c:pt idx="26">
                  <c:v>0.73958333333333404</c:v>
                </c:pt>
                <c:pt idx="27">
                  <c:v>0.75</c:v>
                </c:pt>
                <c:pt idx="28">
                  <c:v>0.76041666666666696</c:v>
                </c:pt>
                <c:pt idx="29">
                  <c:v>0.77083333333333404</c:v>
                </c:pt>
                <c:pt idx="30">
                  <c:v>0.781250000000001</c:v>
                </c:pt>
                <c:pt idx="31">
                  <c:v>0.79166666666666696</c:v>
                </c:pt>
                <c:pt idx="32">
                  <c:v>0.80208333333333404</c:v>
                </c:pt>
                <c:pt idx="33">
                  <c:v>0.812500000000001</c:v>
                </c:pt>
                <c:pt idx="34">
                  <c:v>0.82291666666666696</c:v>
                </c:pt>
                <c:pt idx="35">
                  <c:v>0.83333333333333404</c:v>
                </c:pt>
                <c:pt idx="36">
                  <c:v>0.843750000000001</c:v>
                </c:pt>
                <c:pt idx="37">
                  <c:v>0.85416666666666696</c:v>
                </c:pt>
                <c:pt idx="38">
                  <c:v>0.86458333333333404</c:v>
                </c:pt>
                <c:pt idx="39">
                  <c:v>0.875000000000001</c:v>
                </c:pt>
                <c:pt idx="40">
                  <c:v>0.88541666666666696</c:v>
                </c:pt>
                <c:pt idx="41">
                  <c:v>0.89583333333333404</c:v>
                </c:pt>
                <c:pt idx="42">
                  <c:v>0.906250000000001</c:v>
                </c:pt>
                <c:pt idx="43">
                  <c:v>0.91666666666666696</c:v>
                </c:pt>
                <c:pt idx="44">
                  <c:v>0.92708333333333404</c:v>
                </c:pt>
                <c:pt idx="45">
                  <c:v>0.937500000000001</c:v>
                </c:pt>
                <c:pt idx="46">
                  <c:v>0.94791666666666796</c:v>
                </c:pt>
                <c:pt idx="47">
                  <c:v>0.95833333333333404</c:v>
                </c:pt>
                <c:pt idx="48">
                  <c:v>0.968750000000001</c:v>
                </c:pt>
                <c:pt idx="49">
                  <c:v>0.97916666666666796</c:v>
                </c:pt>
                <c:pt idx="50">
                  <c:v>0.98958333333333404</c:v>
                </c:pt>
                <c:pt idx="51">
                  <c:v>1</c:v>
                </c:pt>
                <c:pt idx="52">
                  <c:v>1.0104166666666701</c:v>
                </c:pt>
                <c:pt idx="53">
                  <c:v>1.0208333333333299</c:v>
                </c:pt>
                <c:pt idx="54">
                  <c:v>1.03125</c:v>
                </c:pt>
                <c:pt idx="55">
                  <c:v>1.0416666666666701</c:v>
                </c:pt>
                <c:pt idx="56">
                  <c:v>1.0520833333333299</c:v>
                </c:pt>
                <c:pt idx="57">
                  <c:v>1.0625</c:v>
                </c:pt>
                <c:pt idx="58">
                  <c:v>1.0729166666666701</c:v>
                </c:pt>
                <c:pt idx="59">
                  <c:v>1.0833333333333299</c:v>
                </c:pt>
                <c:pt idx="60">
                  <c:v>1.09375</c:v>
                </c:pt>
                <c:pt idx="61">
                  <c:v>1.1041666666666701</c:v>
                </c:pt>
                <c:pt idx="62">
                  <c:v>1.1145833333333299</c:v>
                </c:pt>
                <c:pt idx="63">
                  <c:v>1.125</c:v>
                </c:pt>
                <c:pt idx="64">
                  <c:v>1.1354166666666701</c:v>
                </c:pt>
                <c:pt idx="65">
                  <c:v>1.1458333333333399</c:v>
                </c:pt>
                <c:pt idx="66">
                  <c:v>1.15625</c:v>
                </c:pt>
                <c:pt idx="67">
                  <c:v>1.1666666666666701</c:v>
                </c:pt>
                <c:pt idx="68">
                  <c:v>1.1770833333333399</c:v>
                </c:pt>
                <c:pt idx="69">
                  <c:v>1.1875</c:v>
                </c:pt>
                <c:pt idx="70">
                  <c:v>1.1979166666666701</c:v>
                </c:pt>
                <c:pt idx="71">
                  <c:v>1.2083333333333399</c:v>
                </c:pt>
                <c:pt idx="72">
                  <c:v>1.21875</c:v>
                </c:pt>
                <c:pt idx="73">
                  <c:v>1.2291666666666701</c:v>
                </c:pt>
                <c:pt idx="74">
                  <c:v>1.2395833333333399</c:v>
                </c:pt>
                <c:pt idx="75">
                  <c:v>1.25</c:v>
                </c:pt>
                <c:pt idx="76">
                  <c:v>1.2604166666666701</c:v>
                </c:pt>
                <c:pt idx="77">
                  <c:v>1.2708333333333399</c:v>
                </c:pt>
                <c:pt idx="78">
                  <c:v>1.28125</c:v>
                </c:pt>
                <c:pt idx="79">
                  <c:v>1.2916666666666701</c:v>
                </c:pt>
                <c:pt idx="80">
                  <c:v>1.3020833333333399</c:v>
                </c:pt>
                <c:pt idx="81">
                  <c:v>1.3125</c:v>
                </c:pt>
                <c:pt idx="82">
                  <c:v>1.3229166666666701</c:v>
                </c:pt>
                <c:pt idx="83">
                  <c:v>1.3333333333333399</c:v>
                </c:pt>
                <c:pt idx="84">
                  <c:v>1.34375</c:v>
                </c:pt>
                <c:pt idx="85">
                  <c:v>1.3541666666666701</c:v>
                </c:pt>
                <c:pt idx="86">
                  <c:v>1.3645833333333399</c:v>
                </c:pt>
                <c:pt idx="87">
                  <c:v>1.375</c:v>
                </c:pt>
                <c:pt idx="88">
                  <c:v>1.3854166666666701</c:v>
                </c:pt>
                <c:pt idx="89">
                  <c:v>1.3958333333333399</c:v>
                </c:pt>
                <c:pt idx="90">
                  <c:v>1.40625</c:v>
                </c:pt>
                <c:pt idx="91">
                  <c:v>1.4166666666666701</c:v>
                </c:pt>
                <c:pt idx="92">
                  <c:v>1.4270833333333399</c:v>
                </c:pt>
                <c:pt idx="93">
                  <c:v>1.4375</c:v>
                </c:pt>
                <c:pt idx="94">
                  <c:v>1.4479166666666701</c:v>
                </c:pt>
                <c:pt idx="95">
                  <c:v>1.4583333333333399</c:v>
                </c:pt>
                <c:pt idx="96">
                  <c:v>1.46875</c:v>
                </c:pt>
                <c:pt idx="97">
                  <c:v>1.4791666666666701</c:v>
                </c:pt>
                <c:pt idx="98">
                  <c:v>1.4895833333333399</c:v>
                </c:pt>
                <c:pt idx="99">
                  <c:v>1.5</c:v>
                </c:pt>
                <c:pt idx="100">
                  <c:v>1.5104166666666701</c:v>
                </c:pt>
                <c:pt idx="101">
                  <c:v>1.5208333333333399</c:v>
                </c:pt>
                <c:pt idx="102">
                  <c:v>1.53125</c:v>
                </c:pt>
                <c:pt idx="103">
                  <c:v>1.5416666666666701</c:v>
                </c:pt>
                <c:pt idx="104">
                  <c:v>1.5520833333333399</c:v>
                </c:pt>
                <c:pt idx="105">
                  <c:v>1.5625</c:v>
                </c:pt>
                <c:pt idx="106">
                  <c:v>1.5729166666666701</c:v>
                </c:pt>
                <c:pt idx="107">
                  <c:v>1.5833333333333399</c:v>
                </c:pt>
                <c:pt idx="108">
                  <c:v>1.59375</c:v>
                </c:pt>
                <c:pt idx="109">
                  <c:v>1.6041666666666701</c:v>
                </c:pt>
                <c:pt idx="110">
                  <c:v>1.6145833333333399</c:v>
                </c:pt>
                <c:pt idx="111">
                  <c:v>1.625</c:v>
                </c:pt>
                <c:pt idx="112">
                  <c:v>1.6354166666666701</c:v>
                </c:pt>
                <c:pt idx="113">
                  <c:v>1.6458333333333399</c:v>
                </c:pt>
                <c:pt idx="114">
                  <c:v>1.65625</c:v>
                </c:pt>
                <c:pt idx="115">
                  <c:v>1.6666666666666701</c:v>
                </c:pt>
                <c:pt idx="116">
                  <c:v>1.6770833333333399</c:v>
                </c:pt>
                <c:pt idx="117">
                  <c:v>1.6875</c:v>
                </c:pt>
                <c:pt idx="118">
                  <c:v>1.6979166666666701</c:v>
                </c:pt>
                <c:pt idx="119">
                  <c:v>1.7083333333333399</c:v>
                </c:pt>
                <c:pt idx="120">
                  <c:v>1.71875</c:v>
                </c:pt>
                <c:pt idx="121">
                  <c:v>1.7291666666666701</c:v>
                </c:pt>
                <c:pt idx="122">
                  <c:v>1.7395833333333399</c:v>
                </c:pt>
                <c:pt idx="123">
                  <c:v>1.75</c:v>
                </c:pt>
                <c:pt idx="124">
                  <c:v>1.7604166666666701</c:v>
                </c:pt>
                <c:pt idx="125">
                  <c:v>1.7708333333333399</c:v>
                </c:pt>
                <c:pt idx="126">
                  <c:v>1.78125</c:v>
                </c:pt>
                <c:pt idx="127">
                  <c:v>1.7916666666666701</c:v>
                </c:pt>
                <c:pt idx="128">
                  <c:v>1.8020833333333399</c:v>
                </c:pt>
                <c:pt idx="129">
                  <c:v>1.8125</c:v>
                </c:pt>
                <c:pt idx="130">
                  <c:v>1.8229166666666701</c:v>
                </c:pt>
                <c:pt idx="131">
                  <c:v>1.8333333333333399</c:v>
                </c:pt>
                <c:pt idx="132">
                  <c:v>1.84375</c:v>
                </c:pt>
                <c:pt idx="133">
                  <c:v>1.8541666666666701</c:v>
                </c:pt>
                <c:pt idx="134">
                  <c:v>1.8645833333333399</c:v>
                </c:pt>
                <c:pt idx="135">
                  <c:v>1.875</c:v>
                </c:pt>
                <c:pt idx="136">
                  <c:v>1.8854166666666701</c:v>
                </c:pt>
                <c:pt idx="137">
                  <c:v>1.8958333333333399</c:v>
                </c:pt>
                <c:pt idx="138">
                  <c:v>1.90625</c:v>
                </c:pt>
                <c:pt idx="139">
                  <c:v>1.9166666666666701</c:v>
                </c:pt>
                <c:pt idx="140">
                  <c:v>1.9270833333333399</c:v>
                </c:pt>
                <c:pt idx="141">
                  <c:v>1.9375</c:v>
                </c:pt>
                <c:pt idx="142">
                  <c:v>1.9479166666666701</c:v>
                </c:pt>
                <c:pt idx="143">
                  <c:v>1.9583333333333399</c:v>
                </c:pt>
                <c:pt idx="144">
                  <c:v>1.96875</c:v>
                </c:pt>
                <c:pt idx="145">
                  <c:v>1.9791666666666701</c:v>
                </c:pt>
                <c:pt idx="146">
                  <c:v>1.9895833333333399</c:v>
                </c:pt>
                <c:pt idx="147">
                  <c:v>2</c:v>
                </c:pt>
                <c:pt idx="148">
                  <c:v>2.0104166666666701</c:v>
                </c:pt>
                <c:pt idx="149">
                  <c:v>2.0208333333333401</c:v>
                </c:pt>
                <c:pt idx="150">
                  <c:v>2.03125</c:v>
                </c:pt>
                <c:pt idx="151">
                  <c:v>2.0416666666666701</c:v>
                </c:pt>
                <c:pt idx="152">
                  <c:v>2.0520833333333401</c:v>
                </c:pt>
                <c:pt idx="153">
                  <c:v>2.0625</c:v>
                </c:pt>
                <c:pt idx="154">
                  <c:v>2.0729166666666701</c:v>
                </c:pt>
                <c:pt idx="155">
                  <c:v>2.0833333333333401</c:v>
                </c:pt>
                <c:pt idx="156">
                  <c:v>2.09375</c:v>
                </c:pt>
                <c:pt idx="157">
                  <c:v>2.1041666666666701</c:v>
                </c:pt>
                <c:pt idx="158">
                  <c:v>2.1145833333333401</c:v>
                </c:pt>
                <c:pt idx="159">
                  <c:v>2.125</c:v>
                </c:pt>
                <c:pt idx="160">
                  <c:v>2.1354166666666701</c:v>
                </c:pt>
                <c:pt idx="161">
                  <c:v>2.1458333333333401</c:v>
                </c:pt>
                <c:pt idx="162">
                  <c:v>2.15625</c:v>
                </c:pt>
                <c:pt idx="163">
                  <c:v>2.1666666666666701</c:v>
                </c:pt>
                <c:pt idx="164">
                  <c:v>2.1770833333333401</c:v>
                </c:pt>
                <c:pt idx="165">
                  <c:v>2.1875</c:v>
                </c:pt>
                <c:pt idx="166">
                  <c:v>2.1979166666666701</c:v>
                </c:pt>
                <c:pt idx="167">
                  <c:v>2.2083333333333401</c:v>
                </c:pt>
                <c:pt idx="168">
                  <c:v>2.21875</c:v>
                </c:pt>
                <c:pt idx="169">
                  <c:v>2.2291666666666701</c:v>
                </c:pt>
                <c:pt idx="170">
                  <c:v>2.2395833333333401</c:v>
                </c:pt>
                <c:pt idx="171">
                  <c:v>2.25</c:v>
                </c:pt>
                <c:pt idx="172">
                  <c:v>2.2604166666666701</c:v>
                </c:pt>
                <c:pt idx="173">
                  <c:v>2.2708333333333401</c:v>
                </c:pt>
                <c:pt idx="174">
                  <c:v>2.28125</c:v>
                </c:pt>
                <c:pt idx="175">
                  <c:v>2.2916666666666701</c:v>
                </c:pt>
                <c:pt idx="176">
                  <c:v>2.3020833333333401</c:v>
                </c:pt>
                <c:pt idx="177">
                  <c:v>2.3125</c:v>
                </c:pt>
                <c:pt idx="178">
                  <c:v>2.3229166666666701</c:v>
                </c:pt>
                <c:pt idx="179">
                  <c:v>2.3333333333333401</c:v>
                </c:pt>
                <c:pt idx="180">
                  <c:v>2.34375</c:v>
                </c:pt>
                <c:pt idx="181">
                  <c:v>2.3541666666666701</c:v>
                </c:pt>
                <c:pt idx="182">
                  <c:v>2.3645833333333401</c:v>
                </c:pt>
                <c:pt idx="183">
                  <c:v>2.375</c:v>
                </c:pt>
                <c:pt idx="184">
                  <c:v>2.3854166666666701</c:v>
                </c:pt>
                <c:pt idx="185">
                  <c:v>2.3958333333333401</c:v>
                </c:pt>
                <c:pt idx="186">
                  <c:v>2.40625</c:v>
                </c:pt>
                <c:pt idx="187">
                  <c:v>2.4166666666666701</c:v>
                </c:pt>
                <c:pt idx="188">
                  <c:v>2.4270833333333401</c:v>
                </c:pt>
                <c:pt idx="189">
                  <c:v>2.4375</c:v>
                </c:pt>
                <c:pt idx="190">
                  <c:v>2.4479166666666701</c:v>
                </c:pt>
                <c:pt idx="191">
                  <c:v>2.4583333333333401</c:v>
                </c:pt>
              </c:numCache>
            </c:numRef>
          </c:cat>
          <c:val>
            <c:numRef>
              <c:f>גיליון1!$B$2:$B$193</c:f>
              <c:numCache>
                <c:formatCode>General</c:formatCode>
                <c:ptCount val="192"/>
                <c:pt idx="0">
                  <c:v>3.6</c:v>
                </c:pt>
                <c:pt idx="1">
                  <c:v>6.55</c:v>
                </c:pt>
                <c:pt idx="2">
                  <c:v>9.65</c:v>
                </c:pt>
                <c:pt idx="3">
                  <c:v>12.4</c:v>
                </c:pt>
                <c:pt idx="4">
                  <c:v>15.8</c:v>
                </c:pt>
                <c:pt idx="5">
                  <c:v>18.649999999999999</c:v>
                </c:pt>
                <c:pt idx="6">
                  <c:v>19.55</c:v>
                </c:pt>
                <c:pt idx="7">
                  <c:v>19.75</c:v>
                </c:pt>
                <c:pt idx="8">
                  <c:v>21.1</c:v>
                </c:pt>
                <c:pt idx="9">
                  <c:v>22.75</c:v>
                </c:pt>
                <c:pt idx="10">
                  <c:v>23.75</c:v>
                </c:pt>
                <c:pt idx="11">
                  <c:v>23.2</c:v>
                </c:pt>
                <c:pt idx="12">
                  <c:v>22.2</c:v>
                </c:pt>
                <c:pt idx="13">
                  <c:v>22.05</c:v>
                </c:pt>
                <c:pt idx="14">
                  <c:v>20.8</c:v>
                </c:pt>
                <c:pt idx="15">
                  <c:v>20.65</c:v>
                </c:pt>
                <c:pt idx="16">
                  <c:v>20.100000000000001</c:v>
                </c:pt>
                <c:pt idx="17">
                  <c:v>20.95</c:v>
                </c:pt>
                <c:pt idx="18">
                  <c:v>21.95</c:v>
                </c:pt>
                <c:pt idx="19">
                  <c:v>22.1</c:v>
                </c:pt>
                <c:pt idx="20">
                  <c:v>22.45</c:v>
                </c:pt>
                <c:pt idx="21">
                  <c:v>21.4</c:v>
                </c:pt>
                <c:pt idx="22">
                  <c:v>19.75</c:v>
                </c:pt>
                <c:pt idx="23">
                  <c:v>19.2</c:v>
                </c:pt>
                <c:pt idx="24">
                  <c:v>19.45</c:v>
                </c:pt>
                <c:pt idx="25">
                  <c:v>20.100000000000001</c:v>
                </c:pt>
                <c:pt idx="26">
                  <c:v>20.05</c:v>
                </c:pt>
                <c:pt idx="27">
                  <c:v>20.3</c:v>
                </c:pt>
                <c:pt idx="28">
                  <c:v>20.3</c:v>
                </c:pt>
                <c:pt idx="29">
                  <c:v>19.850000000000001</c:v>
                </c:pt>
                <c:pt idx="30">
                  <c:v>19.3</c:v>
                </c:pt>
                <c:pt idx="31">
                  <c:v>19.8</c:v>
                </c:pt>
                <c:pt idx="32">
                  <c:v>20.6</c:v>
                </c:pt>
                <c:pt idx="33">
                  <c:v>21.15</c:v>
                </c:pt>
                <c:pt idx="34">
                  <c:v>21.5</c:v>
                </c:pt>
                <c:pt idx="35">
                  <c:v>20.85</c:v>
                </c:pt>
                <c:pt idx="36">
                  <c:v>19.75</c:v>
                </c:pt>
                <c:pt idx="37">
                  <c:v>19.8</c:v>
                </c:pt>
                <c:pt idx="38">
                  <c:v>20.85</c:v>
                </c:pt>
                <c:pt idx="39">
                  <c:v>21.3</c:v>
                </c:pt>
                <c:pt idx="40">
                  <c:v>21.35</c:v>
                </c:pt>
                <c:pt idx="41">
                  <c:v>21.3</c:v>
                </c:pt>
                <c:pt idx="42">
                  <c:v>21.8</c:v>
                </c:pt>
                <c:pt idx="43">
                  <c:v>21.45</c:v>
                </c:pt>
                <c:pt idx="44">
                  <c:v>21.7</c:v>
                </c:pt>
                <c:pt idx="45">
                  <c:v>21.8</c:v>
                </c:pt>
                <c:pt idx="46">
                  <c:v>21.1</c:v>
                </c:pt>
                <c:pt idx="47">
                  <c:v>20.6</c:v>
                </c:pt>
                <c:pt idx="48">
                  <c:v>20</c:v>
                </c:pt>
                <c:pt idx="49">
                  <c:v>19.850000000000001</c:v>
                </c:pt>
                <c:pt idx="50">
                  <c:v>20.55</c:v>
                </c:pt>
                <c:pt idx="51">
                  <c:v>19.75</c:v>
                </c:pt>
                <c:pt idx="52">
                  <c:v>19.850000000000001</c:v>
                </c:pt>
                <c:pt idx="53">
                  <c:v>18.899999999999999</c:v>
                </c:pt>
                <c:pt idx="54">
                  <c:v>18.850000000000001</c:v>
                </c:pt>
                <c:pt idx="55">
                  <c:v>19</c:v>
                </c:pt>
                <c:pt idx="56">
                  <c:v>19.399999999999999</c:v>
                </c:pt>
                <c:pt idx="57">
                  <c:v>19.45</c:v>
                </c:pt>
                <c:pt idx="58">
                  <c:v>18.7</c:v>
                </c:pt>
                <c:pt idx="59">
                  <c:v>18.75</c:v>
                </c:pt>
                <c:pt idx="60">
                  <c:v>19.350000000000001</c:v>
                </c:pt>
                <c:pt idx="61">
                  <c:v>20.149999999999999</c:v>
                </c:pt>
                <c:pt idx="62">
                  <c:v>20.55</c:v>
                </c:pt>
                <c:pt idx="63">
                  <c:v>20.399999999999999</c:v>
                </c:pt>
                <c:pt idx="64">
                  <c:v>19.95</c:v>
                </c:pt>
                <c:pt idx="65">
                  <c:v>19.7</c:v>
                </c:pt>
                <c:pt idx="66">
                  <c:v>19.399999999999999</c:v>
                </c:pt>
                <c:pt idx="67">
                  <c:v>20.75</c:v>
                </c:pt>
                <c:pt idx="68">
                  <c:v>22.55</c:v>
                </c:pt>
                <c:pt idx="69">
                  <c:v>22.65</c:v>
                </c:pt>
                <c:pt idx="70">
                  <c:v>22.45</c:v>
                </c:pt>
                <c:pt idx="71">
                  <c:v>21.8</c:v>
                </c:pt>
                <c:pt idx="72">
                  <c:v>21.3</c:v>
                </c:pt>
                <c:pt idx="73">
                  <c:v>20.95</c:v>
                </c:pt>
                <c:pt idx="74">
                  <c:v>22.45</c:v>
                </c:pt>
                <c:pt idx="75">
                  <c:v>22.55</c:v>
                </c:pt>
                <c:pt idx="76">
                  <c:v>21.55</c:v>
                </c:pt>
                <c:pt idx="77">
                  <c:v>20.5</c:v>
                </c:pt>
                <c:pt idx="78">
                  <c:v>20</c:v>
                </c:pt>
                <c:pt idx="79">
                  <c:v>21.05</c:v>
                </c:pt>
                <c:pt idx="80">
                  <c:v>21.15</c:v>
                </c:pt>
                <c:pt idx="81">
                  <c:v>21.35</c:v>
                </c:pt>
                <c:pt idx="82">
                  <c:v>21.3</c:v>
                </c:pt>
                <c:pt idx="83">
                  <c:v>20.65</c:v>
                </c:pt>
                <c:pt idx="84">
                  <c:v>20.75</c:v>
                </c:pt>
                <c:pt idx="85">
                  <c:v>20.75</c:v>
                </c:pt>
                <c:pt idx="86">
                  <c:v>22.35</c:v>
                </c:pt>
                <c:pt idx="87">
                  <c:v>23.3</c:v>
                </c:pt>
                <c:pt idx="88">
                  <c:v>23.9</c:v>
                </c:pt>
                <c:pt idx="89">
                  <c:v>22.35</c:v>
                </c:pt>
                <c:pt idx="90">
                  <c:v>21.7</c:v>
                </c:pt>
                <c:pt idx="91">
                  <c:v>20.75</c:v>
                </c:pt>
                <c:pt idx="92">
                  <c:v>21</c:v>
                </c:pt>
                <c:pt idx="93">
                  <c:v>20.85</c:v>
                </c:pt>
                <c:pt idx="94">
                  <c:v>20.399999999999999</c:v>
                </c:pt>
                <c:pt idx="95">
                  <c:v>19.8</c:v>
                </c:pt>
                <c:pt idx="96">
                  <c:v>19.350000000000001</c:v>
                </c:pt>
                <c:pt idx="97">
                  <c:v>18.100000000000001</c:v>
                </c:pt>
                <c:pt idx="98">
                  <c:v>18.649999999999999</c:v>
                </c:pt>
                <c:pt idx="99">
                  <c:v>19.100000000000001</c:v>
                </c:pt>
                <c:pt idx="100">
                  <c:v>19.3</c:v>
                </c:pt>
                <c:pt idx="101">
                  <c:v>19.75</c:v>
                </c:pt>
                <c:pt idx="102">
                  <c:v>19.75</c:v>
                </c:pt>
                <c:pt idx="103">
                  <c:v>20.149999999999999</c:v>
                </c:pt>
                <c:pt idx="104">
                  <c:v>20.95</c:v>
                </c:pt>
                <c:pt idx="105">
                  <c:v>21.25</c:v>
                </c:pt>
                <c:pt idx="106">
                  <c:v>21.4</c:v>
                </c:pt>
                <c:pt idx="107">
                  <c:v>21.3</c:v>
                </c:pt>
                <c:pt idx="108">
                  <c:v>20.7</c:v>
                </c:pt>
                <c:pt idx="109">
                  <c:v>21.2</c:v>
                </c:pt>
                <c:pt idx="110">
                  <c:v>21.8</c:v>
                </c:pt>
                <c:pt idx="111">
                  <c:v>22.15</c:v>
                </c:pt>
                <c:pt idx="112">
                  <c:v>21.45</c:v>
                </c:pt>
                <c:pt idx="113">
                  <c:v>20.95</c:v>
                </c:pt>
                <c:pt idx="114">
                  <c:v>20.75</c:v>
                </c:pt>
                <c:pt idx="115">
                  <c:v>20.9</c:v>
                </c:pt>
                <c:pt idx="116">
                  <c:v>21.15</c:v>
                </c:pt>
                <c:pt idx="117">
                  <c:v>21.2</c:v>
                </c:pt>
                <c:pt idx="118">
                  <c:v>21.5</c:v>
                </c:pt>
                <c:pt idx="119">
                  <c:v>21.35</c:v>
                </c:pt>
                <c:pt idx="120">
                  <c:v>21.45</c:v>
                </c:pt>
                <c:pt idx="121">
                  <c:v>20.25</c:v>
                </c:pt>
                <c:pt idx="122">
                  <c:v>19.3</c:v>
                </c:pt>
                <c:pt idx="123">
                  <c:v>18.7</c:v>
                </c:pt>
                <c:pt idx="124">
                  <c:v>19.600000000000001</c:v>
                </c:pt>
                <c:pt idx="125">
                  <c:v>20.3</c:v>
                </c:pt>
                <c:pt idx="126">
                  <c:v>20.05</c:v>
                </c:pt>
                <c:pt idx="127">
                  <c:v>18.7</c:v>
                </c:pt>
                <c:pt idx="128">
                  <c:v>18.350000000000001</c:v>
                </c:pt>
                <c:pt idx="129">
                  <c:v>18.5</c:v>
                </c:pt>
                <c:pt idx="130">
                  <c:v>18.45</c:v>
                </c:pt>
                <c:pt idx="131">
                  <c:v>18.7</c:v>
                </c:pt>
                <c:pt idx="132">
                  <c:v>19.2</c:v>
                </c:pt>
                <c:pt idx="133">
                  <c:v>19.3</c:v>
                </c:pt>
                <c:pt idx="134">
                  <c:v>19.649999999999999</c:v>
                </c:pt>
                <c:pt idx="135">
                  <c:v>20.399999999999999</c:v>
                </c:pt>
                <c:pt idx="136">
                  <c:v>19.8</c:v>
                </c:pt>
                <c:pt idx="137">
                  <c:v>19.95</c:v>
                </c:pt>
                <c:pt idx="138">
                  <c:v>20.6</c:v>
                </c:pt>
                <c:pt idx="139">
                  <c:v>20.399999999999999</c:v>
                </c:pt>
                <c:pt idx="140">
                  <c:v>20.25</c:v>
                </c:pt>
                <c:pt idx="141">
                  <c:v>19.100000000000001</c:v>
                </c:pt>
                <c:pt idx="142">
                  <c:v>19.649999999999999</c:v>
                </c:pt>
                <c:pt idx="143">
                  <c:v>19.350000000000001</c:v>
                </c:pt>
                <c:pt idx="144">
                  <c:v>19.75</c:v>
                </c:pt>
                <c:pt idx="145">
                  <c:v>19.75</c:v>
                </c:pt>
                <c:pt idx="146">
                  <c:v>18.95</c:v>
                </c:pt>
                <c:pt idx="147">
                  <c:v>19.2</c:v>
                </c:pt>
                <c:pt idx="148">
                  <c:v>19.5</c:v>
                </c:pt>
                <c:pt idx="149">
                  <c:v>19.649999999999999</c:v>
                </c:pt>
                <c:pt idx="150">
                  <c:v>20.9</c:v>
                </c:pt>
                <c:pt idx="151">
                  <c:v>20.350000000000001</c:v>
                </c:pt>
                <c:pt idx="152">
                  <c:v>20.100000000000001</c:v>
                </c:pt>
                <c:pt idx="153">
                  <c:v>20.45</c:v>
                </c:pt>
                <c:pt idx="154">
                  <c:v>20.5</c:v>
                </c:pt>
                <c:pt idx="155">
                  <c:v>21.85</c:v>
                </c:pt>
                <c:pt idx="156">
                  <c:v>22.35</c:v>
                </c:pt>
                <c:pt idx="157">
                  <c:v>21.9</c:v>
                </c:pt>
                <c:pt idx="158">
                  <c:v>20.75</c:v>
                </c:pt>
                <c:pt idx="159">
                  <c:v>19.75</c:v>
                </c:pt>
                <c:pt idx="160">
                  <c:v>19.95</c:v>
                </c:pt>
                <c:pt idx="161">
                  <c:v>20.75</c:v>
                </c:pt>
                <c:pt idx="162">
                  <c:v>20.8</c:v>
                </c:pt>
                <c:pt idx="163">
                  <c:v>21.25</c:v>
                </c:pt>
                <c:pt idx="164">
                  <c:v>20.65</c:v>
                </c:pt>
                <c:pt idx="165">
                  <c:v>20.75</c:v>
                </c:pt>
                <c:pt idx="166">
                  <c:v>21.1</c:v>
                </c:pt>
                <c:pt idx="167">
                  <c:v>21.55</c:v>
                </c:pt>
                <c:pt idx="168">
                  <c:v>21.9</c:v>
                </c:pt>
                <c:pt idx="169">
                  <c:v>23.15</c:v>
                </c:pt>
                <c:pt idx="170">
                  <c:v>23.95</c:v>
                </c:pt>
                <c:pt idx="171">
                  <c:v>23.85</c:v>
                </c:pt>
                <c:pt idx="172">
                  <c:v>23.85</c:v>
                </c:pt>
                <c:pt idx="173">
                  <c:v>23.95</c:v>
                </c:pt>
                <c:pt idx="174">
                  <c:v>23.35</c:v>
                </c:pt>
                <c:pt idx="175">
                  <c:v>22.75</c:v>
                </c:pt>
                <c:pt idx="176">
                  <c:v>22.1</c:v>
                </c:pt>
                <c:pt idx="177">
                  <c:v>21.7</c:v>
                </c:pt>
                <c:pt idx="178">
                  <c:v>21.2</c:v>
                </c:pt>
                <c:pt idx="179">
                  <c:v>20.85</c:v>
                </c:pt>
                <c:pt idx="180">
                  <c:v>20.95</c:v>
                </c:pt>
                <c:pt idx="181">
                  <c:v>20.6</c:v>
                </c:pt>
                <c:pt idx="182">
                  <c:v>20.399999999999999</c:v>
                </c:pt>
                <c:pt idx="183">
                  <c:v>19.649999999999999</c:v>
                </c:pt>
                <c:pt idx="184">
                  <c:v>19.100000000000001</c:v>
                </c:pt>
                <c:pt idx="185">
                  <c:v>19.7</c:v>
                </c:pt>
                <c:pt idx="186">
                  <c:v>20.350000000000001</c:v>
                </c:pt>
                <c:pt idx="187">
                  <c:v>19.899999999999999</c:v>
                </c:pt>
                <c:pt idx="188">
                  <c:v>20.45</c:v>
                </c:pt>
                <c:pt idx="189">
                  <c:v>20.399999999999999</c:v>
                </c:pt>
                <c:pt idx="190">
                  <c:v>20.55</c:v>
                </c:pt>
                <c:pt idx="191">
                  <c:v>21.1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Model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גיליון1!$A$2:$A$193</c:f>
              <c:numCache>
                <c:formatCode>h:mm</c:formatCode>
                <c:ptCount val="192"/>
                <c:pt idx="0">
                  <c:v>0.46875</c:v>
                </c:pt>
                <c:pt idx="1">
                  <c:v>0.47916666666666669</c:v>
                </c:pt>
                <c:pt idx="2">
                  <c:v>0.48958333333333298</c:v>
                </c:pt>
                <c:pt idx="3">
                  <c:v>0.5</c:v>
                </c:pt>
                <c:pt idx="4">
                  <c:v>0.51041666666666696</c:v>
                </c:pt>
                <c:pt idx="5">
                  <c:v>0.52083333333333304</c:v>
                </c:pt>
                <c:pt idx="6">
                  <c:v>0.53125</c:v>
                </c:pt>
                <c:pt idx="7">
                  <c:v>0.54166666666666696</c:v>
                </c:pt>
                <c:pt idx="8">
                  <c:v>0.55208333333333304</c:v>
                </c:pt>
                <c:pt idx="9">
                  <c:v>0.5625</c:v>
                </c:pt>
                <c:pt idx="10">
                  <c:v>0.57291666666666696</c:v>
                </c:pt>
                <c:pt idx="11">
                  <c:v>0.58333333333333404</c:v>
                </c:pt>
                <c:pt idx="12">
                  <c:v>0.59375</c:v>
                </c:pt>
                <c:pt idx="13">
                  <c:v>0.60416666666666696</c:v>
                </c:pt>
                <c:pt idx="14">
                  <c:v>0.61458333333333404</c:v>
                </c:pt>
                <c:pt idx="15">
                  <c:v>0.625</c:v>
                </c:pt>
                <c:pt idx="16">
                  <c:v>0.63541666666666696</c:v>
                </c:pt>
                <c:pt idx="17">
                  <c:v>0.64583333333333404</c:v>
                </c:pt>
                <c:pt idx="18">
                  <c:v>0.65625</c:v>
                </c:pt>
                <c:pt idx="19">
                  <c:v>0.66666666666666696</c:v>
                </c:pt>
                <c:pt idx="20">
                  <c:v>0.67708333333333404</c:v>
                </c:pt>
                <c:pt idx="21">
                  <c:v>0.6875</c:v>
                </c:pt>
                <c:pt idx="22">
                  <c:v>0.69791666666666696</c:v>
                </c:pt>
                <c:pt idx="23">
                  <c:v>0.70833333333333404</c:v>
                </c:pt>
                <c:pt idx="24">
                  <c:v>0.71875</c:v>
                </c:pt>
                <c:pt idx="25">
                  <c:v>0.72916666666666696</c:v>
                </c:pt>
                <c:pt idx="26">
                  <c:v>0.73958333333333404</c:v>
                </c:pt>
                <c:pt idx="27">
                  <c:v>0.75</c:v>
                </c:pt>
                <c:pt idx="28">
                  <c:v>0.76041666666666696</c:v>
                </c:pt>
                <c:pt idx="29">
                  <c:v>0.77083333333333404</c:v>
                </c:pt>
                <c:pt idx="30">
                  <c:v>0.781250000000001</c:v>
                </c:pt>
                <c:pt idx="31">
                  <c:v>0.79166666666666696</c:v>
                </c:pt>
                <c:pt idx="32">
                  <c:v>0.80208333333333404</c:v>
                </c:pt>
                <c:pt idx="33">
                  <c:v>0.812500000000001</c:v>
                </c:pt>
                <c:pt idx="34">
                  <c:v>0.82291666666666696</c:v>
                </c:pt>
                <c:pt idx="35">
                  <c:v>0.83333333333333404</c:v>
                </c:pt>
                <c:pt idx="36">
                  <c:v>0.843750000000001</c:v>
                </c:pt>
                <c:pt idx="37">
                  <c:v>0.85416666666666696</c:v>
                </c:pt>
                <c:pt idx="38">
                  <c:v>0.86458333333333404</c:v>
                </c:pt>
                <c:pt idx="39">
                  <c:v>0.875000000000001</c:v>
                </c:pt>
                <c:pt idx="40">
                  <c:v>0.88541666666666696</c:v>
                </c:pt>
                <c:pt idx="41">
                  <c:v>0.89583333333333404</c:v>
                </c:pt>
                <c:pt idx="42">
                  <c:v>0.906250000000001</c:v>
                </c:pt>
                <c:pt idx="43">
                  <c:v>0.91666666666666696</c:v>
                </c:pt>
                <c:pt idx="44">
                  <c:v>0.92708333333333404</c:v>
                </c:pt>
                <c:pt idx="45">
                  <c:v>0.937500000000001</c:v>
                </c:pt>
                <c:pt idx="46">
                  <c:v>0.94791666666666796</c:v>
                </c:pt>
                <c:pt idx="47">
                  <c:v>0.95833333333333404</c:v>
                </c:pt>
                <c:pt idx="48">
                  <c:v>0.968750000000001</c:v>
                </c:pt>
                <c:pt idx="49">
                  <c:v>0.97916666666666796</c:v>
                </c:pt>
                <c:pt idx="50">
                  <c:v>0.98958333333333404</c:v>
                </c:pt>
                <c:pt idx="51">
                  <c:v>1</c:v>
                </c:pt>
                <c:pt idx="52">
                  <c:v>1.0104166666666701</c:v>
                </c:pt>
                <c:pt idx="53">
                  <c:v>1.0208333333333299</c:v>
                </c:pt>
                <c:pt idx="54">
                  <c:v>1.03125</c:v>
                </c:pt>
                <c:pt idx="55">
                  <c:v>1.0416666666666701</c:v>
                </c:pt>
                <c:pt idx="56">
                  <c:v>1.0520833333333299</c:v>
                </c:pt>
                <c:pt idx="57">
                  <c:v>1.0625</c:v>
                </c:pt>
                <c:pt idx="58">
                  <c:v>1.0729166666666701</c:v>
                </c:pt>
                <c:pt idx="59">
                  <c:v>1.0833333333333299</c:v>
                </c:pt>
                <c:pt idx="60">
                  <c:v>1.09375</c:v>
                </c:pt>
                <c:pt idx="61">
                  <c:v>1.1041666666666701</c:v>
                </c:pt>
                <c:pt idx="62">
                  <c:v>1.1145833333333299</c:v>
                </c:pt>
                <c:pt idx="63">
                  <c:v>1.125</c:v>
                </c:pt>
                <c:pt idx="64">
                  <c:v>1.1354166666666701</c:v>
                </c:pt>
                <c:pt idx="65">
                  <c:v>1.1458333333333399</c:v>
                </c:pt>
                <c:pt idx="66">
                  <c:v>1.15625</c:v>
                </c:pt>
                <c:pt idx="67">
                  <c:v>1.1666666666666701</c:v>
                </c:pt>
                <c:pt idx="68">
                  <c:v>1.1770833333333399</c:v>
                </c:pt>
                <c:pt idx="69">
                  <c:v>1.1875</c:v>
                </c:pt>
                <c:pt idx="70">
                  <c:v>1.1979166666666701</c:v>
                </c:pt>
                <c:pt idx="71">
                  <c:v>1.2083333333333399</c:v>
                </c:pt>
                <c:pt idx="72">
                  <c:v>1.21875</c:v>
                </c:pt>
                <c:pt idx="73">
                  <c:v>1.2291666666666701</c:v>
                </c:pt>
                <c:pt idx="74">
                  <c:v>1.2395833333333399</c:v>
                </c:pt>
                <c:pt idx="75">
                  <c:v>1.25</c:v>
                </c:pt>
                <c:pt idx="76">
                  <c:v>1.2604166666666701</c:v>
                </c:pt>
                <c:pt idx="77">
                  <c:v>1.2708333333333399</c:v>
                </c:pt>
                <c:pt idx="78">
                  <c:v>1.28125</c:v>
                </c:pt>
                <c:pt idx="79">
                  <c:v>1.2916666666666701</c:v>
                </c:pt>
                <c:pt idx="80">
                  <c:v>1.3020833333333399</c:v>
                </c:pt>
                <c:pt idx="81">
                  <c:v>1.3125</c:v>
                </c:pt>
                <c:pt idx="82">
                  <c:v>1.3229166666666701</c:v>
                </c:pt>
                <c:pt idx="83">
                  <c:v>1.3333333333333399</c:v>
                </c:pt>
                <c:pt idx="84">
                  <c:v>1.34375</c:v>
                </c:pt>
                <c:pt idx="85">
                  <c:v>1.3541666666666701</c:v>
                </c:pt>
                <c:pt idx="86">
                  <c:v>1.3645833333333399</c:v>
                </c:pt>
                <c:pt idx="87">
                  <c:v>1.375</c:v>
                </c:pt>
                <c:pt idx="88">
                  <c:v>1.3854166666666701</c:v>
                </c:pt>
                <c:pt idx="89">
                  <c:v>1.3958333333333399</c:v>
                </c:pt>
                <c:pt idx="90">
                  <c:v>1.40625</c:v>
                </c:pt>
                <c:pt idx="91">
                  <c:v>1.4166666666666701</c:v>
                </c:pt>
                <c:pt idx="92">
                  <c:v>1.4270833333333399</c:v>
                </c:pt>
                <c:pt idx="93">
                  <c:v>1.4375</c:v>
                </c:pt>
                <c:pt idx="94">
                  <c:v>1.4479166666666701</c:v>
                </c:pt>
                <c:pt idx="95">
                  <c:v>1.4583333333333399</c:v>
                </c:pt>
                <c:pt idx="96">
                  <c:v>1.46875</c:v>
                </c:pt>
                <c:pt idx="97">
                  <c:v>1.4791666666666701</c:v>
                </c:pt>
                <c:pt idx="98">
                  <c:v>1.4895833333333399</c:v>
                </c:pt>
                <c:pt idx="99">
                  <c:v>1.5</c:v>
                </c:pt>
                <c:pt idx="100">
                  <c:v>1.5104166666666701</c:v>
                </c:pt>
                <c:pt idx="101">
                  <c:v>1.5208333333333399</c:v>
                </c:pt>
                <c:pt idx="102">
                  <c:v>1.53125</c:v>
                </c:pt>
                <c:pt idx="103">
                  <c:v>1.5416666666666701</c:v>
                </c:pt>
                <c:pt idx="104">
                  <c:v>1.5520833333333399</c:v>
                </c:pt>
                <c:pt idx="105">
                  <c:v>1.5625</c:v>
                </c:pt>
                <c:pt idx="106">
                  <c:v>1.5729166666666701</c:v>
                </c:pt>
                <c:pt idx="107">
                  <c:v>1.5833333333333399</c:v>
                </c:pt>
                <c:pt idx="108">
                  <c:v>1.59375</c:v>
                </c:pt>
                <c:pt idx="109">
                  <c:v>1.6041666666666701</c:v>
                </c:pt>
                <c:pt idx="110">
                  <c:v>1.6145833333333399</c:v>
                </c:pt>
                <c:pt idx="111">
                  <c:v>1.625</c:v>
                </c:pt>
                <c:pt idx="112">
                  <c:v>1.6354166666666701</c:v>
                </c:pt>
                <c:pt idx="113">
                  <c:v>1.6458333333333399</c:v>
                </c:pt>
                <c:pt idx="114">
                  <c:v>1.65625</c:v>
                </c:pt>
                <c:pt idx="115">
                  <c:v>1.6666666666666701</c:v>
                </c:pt>
                <c:pt idx="116">
                  <c:v>1.6770833333333399</c:v>
                </c:pt>
                <c:pt idx="117">
                  <c:v>1.6875</c:v>
                </c:pt>
                <c:pt idx="118">
                  <c:v>1.6979166666666701</c:v>
                </c:pt>
                <c:pt idx="119">
                  <c:v>1.7083333333333399</c:v>
                </c:pt>
                <c:pt idx="120">
                  <c:v>1.71875</c:v>
                </c:pt>
                <c:pt idx="121">
                  <c:v>1.7291666666666701</c:v>
                </c:pt>
                <c:pt idx="122">
                  <c:v>1.7395833333333399</c:v>
                </c:pt>
                <c:pt idx="123">
                  <c:v>1.75</c:v>
                </c:pt>
                <c:pt idx="124">
                  <c:v>1.7604166666666701</c:v>
                </c:pt>
                <c:pt idx="125">
                  <c:v>1.7708333333333399</c:v>
                </c:pt>
                <c:pt idx="126">
                  <c:v>1.78125</c:v>
                </c:pt>
                <c:pt idx="127">
                  <c:v>1.7916666666666701</c:v>
                </c:pt>
                <c:pt idx="128">
                  <c:v>1.8020833333333399</c:v>
                </c:pt>
                <c:pt idx="129">
                  <c:v>1.8125</c:v>
                </c:pt>
                <c:pt idx="130">
                  <c:v>1.8229166666666701</c:v>
                </c:pt>
                <c:pt idx="131">
                  <c:v>1.8333333333333399</c:v>
                </c:pt>
                <c:pt idx="132">
                  <c:v>1.84375</c:v>
                </c:pt>
                <c:pt idx="133">
                  <c:v>1.8541666666666701</c:v>
                </c:pt>
                <c:pt idx="134">
                  <c:v>1.8645833333333399</c:v>
                </c:pt>
                <c:pt idx="135">
                  <c:v>1.875</c:v>
                </c:pt>
                <c:pt idx="136">
                  <c:v>1.8854166666666701</c:v>
                </c:pt>
                <c:pt idx="137">
                  <c:v>1.8958333333333399</c:v>
                </c:pt>
                <c:pt idx="138">
                  <c:v>1.90625</c:v>
                </c:pt>
                <c:pt idx="139">
                  <c:v>1.9166666666666701</c:v>
                </c:pt>
                <c:pt idx="140">
                  <c:v>1.9270833333333399</c:v>
                </c:pt>
                <c:pt idx="141">
                  <c:v>1.9375</c:v>
                </c:pt>
                <c:pt idx="142">
                  <c:v>1.9479166666666701</c:v>
                </c:pt>
                <c:pt idx="143">
                  <c:v>1.9583333333333399</c:v>
                </c:pt>
                <c:pt idx="144">
                  <c:v>1.96875</c:v>
                </c:pt>
                <c:pt idx="145">
                  <c:v>1.9791666666666701</c:v>
                </c:pt>
                <c:pt idx="146">
                  <c:v>1.9895833333333399</c:v>
                </c:pt>
                <c:pt idx="147">
                  <c:v>2</c:v>
                </c:pt>
                <c:pt idx="148">
                  <c:v>2.0104166666666701</c:v>
                </c:pt>
                <c:pt idx="149">
                  <c:v>2.0208333333333401</c:v>
                </c:pt>
                <c:pt idx="150">
                  <c:v>2.03125</c:v>
                </c:pt>
                <c:pt idx="151">
                  <c:v>2.0416666666666701</c:v>
                </c:pt>
                <c:pt idx="152">
                  <c:v>2.0520833333333401</c:v>
                </c:pt>
                <c:pt idx="153">
                  <c:v>2.0625</c:v>
                </c:pt>
                <c:pt idx="154">
                  <c:v>2.0729166666666701</c:v>
                </c:pt>
                <c:pt idx="155">
                  <c:v>2.0833333333333401</c:v>
                </c:pt>
                <c:pt idx="156">
                  <c:v>2.09375</c:v>
                </c:pt>
                <c:pt idx="157">
                  <c:v>2.1041666666666701</c:v>
                </c:pt>
                <c:pt idx="158">
                  <c:v>2.1145833333333401</c:v>
                </c:pt>
                <c:pt idx="159">
                  <c:v>2.125</c:v>
                </c:pt>
                <c:pt idx="160">
                  <c:v>2.1354166666666701</c:v>
                </c:pt>
                <c:pt idx="161">
                  <c:v>2.1458333333333401</c:v>
                </c:pt>
                <c:pt idx="162">
                  <c:v>2.15625</c:v>
                </c:pt>
                <c:pt idx="163">
                  <c:v>2.1666666666666701</c:v>
                </c:pt>
                <c:pt idx="164">
                  <c:v>2.1770833333333401</c:v>
                </c:pt>
                <c:pt idx="165">
                  <c:v>2.1875</c:v>
                </c:pt>
                <c:pt idx="166">
                  <c:v>2.1979166666666701</c:v>
                </c:pt>
                <c:pt idx="167">
                  <c:v>2.2083333333333401</c:v>
                </c:pt>
                <c:pt idx="168">
                  <c:v>2.21875</c:v>
                </c:pt>
                <c:pt idx="169">
                  <c:v>2.2291666666666701</c:v>
                </c:pt>
                <c:pt idx="170">
                  <c:v>2.2395833333333401</c:v>
                </c:pt>
                <c:pt idx="171">
                  <c:v>2.25</c:v>
                </c:pt>
                <c:pt idx="172">
                  <c:v>2.2604166666666701</c:v>
                </c:pt>
                <c:pt idx="173">
                  <c:v>2.2708333333333401</c:v>
                </c:pt>
                <c:pt idx="174">
                  <c:v>2.28125</c:v>
                </c:pt>
                <c:pt idx="175">
                  <c:v>2.2916666666666701</c:v>
                </c:pt>
                <c:pt idx="176">
                  <c:v>2.3020833333333401</c:v>
                </c:pt>
                <c:pt idx="177">
                  <c:v>2.3125</c:v>
                </c:pt>
                <c:pt idx="178">
                  <c:v>2.3229166666666701</c:v>
                </c:pt>
                <c:pt idx="179">
                  <c:v>2.3333333333333401</c:v>
                </c:pt>
                <c:pt idx="180">
                  <c:v>2.34375</c:v>
                </c:pt>
                <c:pt idx="181">
                  <c:v>2.3541666666666701</c:v>
                </c:pt>
                <c:pt idx="182">
                  <c:v>2.3645833333333401</c:v>
                </c:pt>
                <c:pt idx="183">
                  <c:v>2.375</c:v>
                </c:pt>
                <c:pt idx="184">
                  <c:v>2.3854166666666701</c:v>
                </c:pt>
                <c:pt idx="185">
                  <c:v>2.3958333333333401</c:v>
                </c:pt>
                <c:pt idx="186">
                  <c:v>2.40625</c:v>
                </c:pt>
                <c:pt idx="187">
                  <c:v>2.4166666666666701</c:v>
                </c:pt>
                <c:pt idx="188">
                  <c:v>2.4270833333333401</c:v>
                </c:pt>
                <c:pt idx="189">
                  <c:v>2.4375</c:v>
                </c:pt>
                <c:pt idx="190">
                  <c:v>2.4479166666666701</c:v>
                </c:pt>
                <c:pt idx="191">
                  <c:v>2.4583333333333401</c:v>
                </c:pt>
              </c:numCache>
            </c:numRef>
          </c:cat>
          <c:val>
            <c:numRef>
              <c:f>גיליון1!$C$2:$C$193</c:f>
              <c:numCache>
                <c:formatCode>General</c:formatCode>
                <c:ptCount val="192"/>
                <c:pt idx="0">
                  <c:v>0</c:v>
                </c:pt>
                <c:pt idx="1">
                  <c:v>2.95</c:v>
                </c:pt>
                <c:pt idx="2">
                  <c:v>6.05</c:v>
                </c:pt>
                <c:pt idx="3">
                  <c:v>8.8000000000000007</c:v>
                </c:pt>
                <c:pt idx="4">
                  <c:v>12.2</c:v>
                </c:pt>
                <c:pt idx="5">
                  <c:v>15.05</c:v>
                </c:pt>
                <c:pt idx="6">
                  <c:v>15.95</c:v>
                </c:pt>
                <c:pt idx="7">
                  <c:v>16.149999999999999</c:v>
                </c:pt>
                <c:pt idx="8">
                  <c:v>17.629894570534741</c:v>
                </c:pt>
                <c:pt idx="9">
                  <c:v>19.657487091167617</c:v>
                </c:pt>
                <c:pt idx="10">
                  <c:v>21.999702742828269</c:v>
                </c:pt>
                <c:pt idx="11">
                  <c:v>23.402511644402303</c:v>
                </c:pt>
                <c:pt idx="12">
                  <c:v>24.509556065506867</c:v>
                </c:pt>
                <c:pt idx="13">
                  <c:v>25.620109542255733</c:v>
                </c:pt>
                <c:pt idx="14">
                  <c:v>26.069968533066856</c:v>
                </c:pt>
                <c:pt idx="15">
                  <c:v>27.143803386568937</c:v>
                </c:pt>
                <c:pt idx="16">
                  <c:v>27.298764424661179</c:v>
                </c:pt>
                <c:pt idx="17">
                  <c:v>27.794952089603093</c:v>
                </c:pt>
                <c:pt idx="18">
                  <c:v>28.495488683127025</c:v>
                </c:pt>
                <c:pt idx="19">
                  <c:v>28.529780866529563</c:v>
                </c:pt>
                <c:pt idx="20">
                  <c:v>28.644994680002164</c:v>
                </c:pt>
                <c:pt idx="21">
                  <c:v>27.663956218589099</c:v>
                </c:pt>
                <c:pt idx="22">
                  <c:v>27.043938119081542</c:v>
                </c:pt>
                <c:pt idx="23">
                  <c:v>26.715276902965417</c:v>
                </c:pt>
                <c:pt idx="24">
                  <c:v>27.162467769137105</c:v>
                </c:pt>
                <c:pt idx="25">
                  <c:v>27.600091085424189</c:v>
                </c:pt>
                <c:pt idx="26">
                  <c:v>27.620044720769904</c:v>
                </c:pt>
                <c:pt idx="27">
                  <c:v>28.048900968146832</c:v>
                </c:pt>
                <c:pt idx="28">
                  <c:v>27.868122569037599</c:v>
                </c:pt>
                <c:pt idx="29">
                  <c:v>27.088015948769254</c:v>
                </c:pt>
                <c:pt idx="30">
                  <c:v>26.498951587486562</c:v>
                </c:pt>
                <c:pt idx="31">
                  <c:v>26.364458227352266</c:v>
                </c:pt>
                <c:pt idx="32">
                  <c:v>26.64547925381201</c:v>
                </c:pt>
                <c:pt idx="33">
                  <c:v>26.714198748747854</c:v>
                </c:pt>
                <c:pt idx="34">
                  <c:v>26.559767479954239</c:v>
                </c:pt>
                <c:pt idx="35">
                  <c:v>26.047118749829657</c:v>
                </c:pt>
                <c:pt idx="36">
                  <c:v>25.150769913348974</c:v>
                </c:pt>
                <c:pt idx="37">
                  <c:v>25.759792141655446</c:v>
                </c:pt>
                <c:pt idx="38">
                  <c:v>26.566126008729544</c:v>
                </c:pt>
                <c:pt idx="39">
                  <c:v>26.313206535852157</c:v>
                </c:pt>
                <c:pt idx="40">
                  <c:v>26.51728694758226</c:v>
                </c:pt>
                <c:pt idx="41">
                  <c:v>26.243568137545889</c:v>
                </c:pt>
                <c:pt idx="42">
                  <c:v>26.525842908494486</c:v>
                </c:pt>
                <c:pt idx="43">
                  <c:v>26.413939992089091</c:v>
                </c:pt>
                <c:pt idx="44">
                  <c:v>25.889115852748056</c:v>
                </c:pt>
                <c:pt idx="45">
                  <c:v>25.21821864146586</c:v>
                </c:pt>
                <c:pt idx="46">
                  <c:v>24.236056944212386</c:v>
                </c:pt>
                <c:pt idx="47">
                  <c:v>24.115705065112383</c:v>
                </c:pt>
                <c:pt idx="48">
                  <c:v>23.935011704345193</c:v>
                </c:pt>
                <c:pt idx="49">
                  <c:v>24.056184037552686</c:v>
                </c:pt>
                <c:pt idx="50">
                  <c:v>24.493139654075492</c:v>
                </c:pt>
                <c:pt idx="51">
                  <c:v>24.14859899563362</c:v>
                </c:pt>
                <c:pt idx="52">
                  <c:v>23.93087305664492</c:v>
                </c:pt>
                <c:pt idx="53">
                  <c:v>23.119182300091314</c:v>
                </c:pt>
                <c:pt idx="54">
                  <c:v>23.066638178670384</c:v>
                </c:pt>
                <c:pt idx="55">
                  <c:v>23.114437186308283</c:v>
                </c:pt>
                <c:pt idx="56">
                  <c:v>22.962731281600306</c:v>
                </c:pt>
                <c:pt idx="57">
                  <c:v>22.576322584665313</c:v>
                </c:pt>
                <c:pt idx="58">
                  <c:v>21.866677009177515</c:v>
                </c:pt>
                <c:pt idx="59">
                  <c:v>21.863505652723177</c:v>
                </c:pt>
                <c:pt idx="60">
                  <c:v>22.454520012145288</c:v>
                </c:pt>
                <c:pt idx="61">
                  <c:v>23.387619827738838</c:v>
                </c:pt>
                <c:pt idx="62">
                  <c:v>23.687104706493951</c:v>
                </c:pt>
                <c:pt idx="63">
                  <c:v>23.224097359839483</c:v>
                </c:pt>
                <c:pt idx="64">
                  <c:v>22.598526772337969</c:v>
                </c:pt>
                <c:pt idx="65">
                  <c:v>21.978566882367637</c:v>
                </c:pt>
                <c:pt idx="66">
                  <c:v>21.661574007002294</c:v>
                </c:pt>
                <c:pt idx="67">
                  <c:v>22.676159212083256</c:v>
                </c:pt>
                <c:pt idx="68">
                  <c:v>24.012078264537077</c:v>
                </c:pt>
                <c:pt idx="69">
                  <c:v>24.526346067987767</c:v>
                </c:pt>
                <c:pt idx="70">
                  <c:v>24.395891227122426</c:v>
                </c:pt>
                <c:pt idx="71">
                  <c:v>23.722939779438974</c:v>
                </c:pt>
                <c:pt idx="72">
                  <c:v>23.203734387230412</c:v>
                </c:pt>
                <c:pt idx="73">
                  <c:v>23.322017771889335</c:v>
                </c:pt>
                <c:pt idx="74">
                  <c:v>24.091893630309993</c:v>
                </c:pt>
                <c:pt idx="75">
                  <c:v>23.60640341038415</c:v>
                </c:pt>
                <c:pt idx="76">
                  <c:v>22.540180794412844</c:v>
                </c:pt>
                <c:pt idx="77">
                  <c:v>21.757138139966354</c:v>
                </c:pt>
                <c:pt idx="78">
                  <c:v>21.685297917144048</c:v>
                </c:pt>
                <c:pt idx="79">
                  <c:v>23.208779753301449</c:v>
                </c:pt>
                <c:pt idx="80">
                  <c:v>23.938210184290718</c:v>
                </c:pt>
                <c:pt idx="81">
                  <c:v>24.003272194034228</c:v>
                </c:pt>
                <c:pt idx="82">
                  <c:v>23.811630809784972</c:v>
                </c:pt>
                <c:pt idx="83">
                  <c:v>22.785494727536509</c:v>
                </c:pt>
                <c:pt idx="84">
                  <c:v>22.746036323901983</c:v>
                </c:pt>
                <c:pt idx="85">
                  <c:v>23.150907276526748</c:v>
                </c:pt>
                <c:pt idx="86">
                  <c:v>24.177322177923774</c:v>
                </c:pt>
                <c:pt idx="87">
                  <c:v>24.324413998222827</c:v>
                </c:pt>
                <c:pt idx="88">
                  <c:v>24.366801912137454</c:v>
                </c:pt>
                <c:pt idx="89">
                  <c:v>23.444771737019227</c:v>
                </c:pt>
                <c:pt idx="90">
                  <c:v>23.147354969981116</c:v>
                </c:pt>
                <c:pt idx="91">
                  <c:v>22.619137007396152</c:v>
                </c:pt>
                <c:pt idx="92">
                  <c:v>22.688811750065245</c:v>
                </c:pt>
                <c:pt idx="93">
                  <c:v>22.108522644649565</c:v>
                </c:pt>
                <c:pt idx="94">
                  <c:v>21.381272797512381</c:v>
                </c:pt>
                <c:pt idx="95">
                  <c:v>21.111892888697469</c:v>
                </c:pt>
                <c:pt idx="96">
                  <c:v>21.058173853340744</c:v>
                </c:pt>
                <c:pt idx="97">
                  <c:v>20.895178332040381</c:v>
                </c:pt>
                <c:pt idx="98">
                  <c:v>21.937995223718342</c:v>
                </c:pt>
                <c:pt idx="99">
                  <c:v>22.037613327195416</c:v>
                </c:pt>
                <c:pt idx="100">
                  <c:v>22.028964308109718</c:v>
                </c:pt>
                <c:pt idx="101">
                  <c:v>21.876186487971029</c:v>
                </c:pt>
                <c:pt idx="102">
                  <c:v>22.082859819326828</c:v>
                </c:pt>
                <c:pt idx="103">
                  <c:v>21.972779432538253</c:v>
                </c:pt>
                <c:pt idx="104">
                  <c:v>22.002242577141502</c:v>
                </c:pt>
                <c:pt idx="105">
                  <c:v>22.179559131734596</c:v>
                </c:pt>
                <c:pt idx="106">
                  <c:v>22.296050960740626</c:v>
                </c:pt>
                <c:pt idx="107">
                  <c:v>21.92634653584</c:v>
                </c:pt>
                <c:pt idx="108">
                  <c:v>21.63424711101846</c:v>
                </c:pt>
                <c:pt idx="109">
                  <c:v>21.869924454752244</c:v>
                </c:pt>
                <c:pt idx="110">
                  <c:v>22.533818424637722</c:v>
                </c:pt>
                <c:pt idx="111">
                  <c:v>22.938174030661198</c:v>
                </c:pt>
                <c:pt idx="112">
                  <c:v>22.503098248078775</c:v>
                </c:pt>
                <c:pt idx="113">
                  <c:v>22.104047001319127</c:v>
                </c:pt>
                <c:pt idx="114">
                  <c:v>21.83979663468552</c:v>
                </c:pt>
                <c:pt idx="115">
                  <c:v>22.096773597928347</c:v>
                </c:pt>
                <c:pt idx="116">
                  <c:v>22.033850443248873</c:v>
                </c:pt>
                <c:pt idx="117">
                  <c:v>22.077055058373308</c:v>
                </c:pt>
                <c:pt idx="118">
                  <c:v>22.022869683998643</c:v>
                </c:pt>
                <c:pt idx="119">
                  <c:v>22.417228132417279</c:v>
                </c:pt>
                <c:pt idx="120">
                  <c:v>22.325922485795619</c:v>
                </c:pt>
                <c:pt idx="121">
                  <c:v>21.286086213251327</c:v>
                </c:pt>
                <c:pt idx="122">
                  <c:v>20.486614380183955</c:v>
                </c:pt>
                <c:pt idx="123">
                  <c:v>19.908055055986363</c:v>
                </c:pt>
                <c:pt idx="124">
                  <c:v>20.582269286717253</c:v>
                </c:pt>
                <c:pt idx="125">
                  <c:v>21.692582916182964</c:v>
                </c:pt>
                <c:pt idx="126">
                  <c:v>21.602273029466922</c:v>
                </c:pt>
                <c:pt idx="127">
                  <c:v>20.516678800726783</c:v>
                </c:pt>
                <c:pt idx="128">
                  <c:v>20.572351856831055</c:v>
                </c:pt>
                <c:pt idx="129">
                  <c:v>20.622356904932641</c:v>
                </c:pt>
                <c:pt idx="130">
                  <c:v>20.267583329875283</c:v>
                </c:pt>
                <c:pt idx="131">
                  <c:v>20.643299849274975</c:v>
                </c:pt>
                <c:pt idx="132">
                  <c:v>20.887408980319215</c:v>
                </c:pt>
                <c:pt idx="133">
                  <c:v>20.314358915126892</c:v>
                </c:pt>
                <c:pt idx="134">
                  <c:v>20.19505756908104</c:v>
                </c:pt>
                <c:pt idx="135">
                  <c:v>20.935351484772056</c:v>
                </c:pt>
                <c:pt idx="136">
                  <c:v>20.655948916006288</c:v>
                </c:pt>
                <c:pt idx="137">
                  <c:v>21.198876601703169</c:v>
                </c:pt>
                <c:pt idx="138">
                  <c:v>21.593406205717034</c:v>
                </c:pt>
                <c:pt idx="139">
                  <c:v>20.955473748496701</c:v>
                </c:pt>
                <c:pt idx="140">
                  <c:v>20.625088397607946</c:v>
                </c:pt>
                <c:pt idx="141">
                  <c:v>19.919397541004749</c:v>
                </c:pt>
                <c:pt idx="142">
                  <c:v>20.276551888224621</c:v>
                </c:pt>
                <c:pt idx="143">
                  <c:v>20.098948404083245</c:v>
                </c:pt>
                <c:pt idx="144">
                  <c:v>20.487287433259844</c:v>
                </c:pt>
                <c:pt idx="145">
                  <c:v>20.689497455289139</c:v>
                </c:pt>
                <c:pt idx="146">
                  <c:v>20.170340863414253</c:v>
                </c:pt>
                <c:pt idx="147">
                  <c:v>20.447227604695748</c:v>
                </c:pt>
                <c:pt idx="148">
                  <c:v>20.897610943262315</c:v>
                </c:pt>
                <c:pt idx="149">
                  <c:v>20.807258833249392</c:v>
                </c:pt>
                <c:pt idx="150">
                  <c:v>21.577935627736498</c:v>
                </c:pt>
                <c:pt idx="151">
                  <c:v>20.730731477600031</c:v>
                </c:pt>
                <c:pt idx="152">
                  <c:v>20.460628380481133</c:v>
                </c:pt>
                <c:pt idx="153">
                  <c:v>20.517225592269575</c:v>
                </c:pt>
                <c:pt idx="154">
                  <c:v>21.016598326972321</c:v>
                </c:pt>
                <c:pt idx="155">
                  <c:v>21.973507189542126</c:v>
                </c:pt>
                <c:pt idx="156">
                  <c:v>22.195982886168412</c:v>
                </c:pt>
                <c:pt idx="157">
                  <c:v>21.849001633032994</c:v>
                </c:pt>
                <c:pt idx="158">
                  <c:v>20.882795745500733</c:v>
                </c:pt>
                <c:pt idx="159">
                  <c:v>20.151828711238757</c:v>
                </c:pt>
                <c:pt idx="160">
                  <c:v>20.286913644081604</c:v>
                </c:pt>
                <c:pt idx="161">
                  <c:v>21.110847358752871</c:v>
                </c:pt>
                <c:pt idx="162">
                  <c:v>21.060556051063369</c:v>
                </c:pt>
                <c:pt idx="163">
                  <c:v>21.216535260469374</c:v>
                </c:pt>
                <c:pt idx="164">
                  <c:v>21.02246001637203</c:v>
                </c:pt>
                <c:pt idx="165">
                  <c:v>21.524594126143903</c:v>
                </c:pt>
                <c:pt idx="166">
                  <c:v>22.525523148545098</c:v>
                </c:pt>
                <c:pt idx="167">
                  <c:v>23.084075636811956</c:v>
                </c:pt>
                <c:pt idx="168">
                  <c:v>23.044387837099997</c:v>
                </c:pt>
                <c:pt idx="169">
                  <c:v>22.996642325181917</c:v>
                </c:pt>
                <c:pt idx="170">
                  <c:v>23.353325880424968</c:v>
                </c:pt>
                <c:pt idx="171">
                  <c:v>23.178549281896498</c:v>
                </c:pt>
                <c:pt idx="172">
                  <c:v>23.518391498480518</c:v>
                </c:pt>
                <c:pt idx="173">
                  <c:v>23.819988355750592</c:v>
                </c:pt>
                <c:pt idx="174">
                  <c:v>22.895641028980847</c:v>
                </c:pt>
                <c:pt idx="175">
                  <c:v>22.20387648001131</c:v>
                </c:pt>
                <c:pt idx="176">
                  <c:v>21.772305475519016</c:v>
                </c:pt>
                <c:pt idx="177">
                  <c:v>21.909276487910425</c:v>
                </c:pt>
                <c:pt idx="178">
                  <c:v>21.830917657056496</c:v>
                </c:pt>
                <c:pt idx="179">
                  <c:v>21.807327358649903</c:v>
                </c:pt>
                <c:pt idx="180">
                  <c:v>22.133588252777106</c:v>
                </c:pt>
                <c:pt idx="181">
                  <c:v>22.425848239859452</c:v>
                </c:pt>
                <c:pt idx="182">
                  <c:v>22.091174097347405</c:v>
                </c:pt>
                <c:pt idx="183">
                  <c:v>21.435364704754285</c:v>
                </c:pt>
                <c:pt idx="184">
                  <c:v>20.888368199167893</c:v>
                </c:pt>
                <c:pt idx="185">
                  <c:v>21.242309613762615</c:v>
                </c:pt>
                <c:pt idx="186">
                  <c:v>21.217072994553256</c:v>
                </c:pt>
                <c:pt idx="187">
                  <c:v>20.94239854230716</c:v>
                </c:pt>
                <c:pt idx="188">
                  <c:v>21.193277394645683</c:v>
                </c:pt>
                <c:pt idx="189">
                  <c:v>21.121189547458052</c:v>
                </c:pt>
                <c:pt idx="190">
                  <c:v>21.356018067054684</c:v>
                </c:pt>
                <c:pt idx="191">
                  <c:v>22.268011502419697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Prediction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גיליון1!$A$2:$A$193</c:f>
              <c:numCache>
                <c:formatCode>h:mm</c:formatCode>
                <c:ptCount val="192"/>
                <c:pt idx="0">
                  <c:v>0.46875</c:v>
                </c:pt>
                <c:pt idx="1">
                  <c:v>0.47916666666666669</c:v>
                </c:pt>
                <c:pt idx="2">
                  <c:v>0.48958333333333298</c:v>
                </c:pt>
                <c:pt idx="3">
                  <c:v>0.5</c:v>
                </c:pt>
                <c:pt idx="4">
                  <c:v>0.51041666666666696</c:v>
                </c:pt>
                <c:pt idx="5">
                  <c:v>0.52083333333333304</c:v>
                </c:pt>
                <c:pt idx="6">
                  <c:v>0.53125</c:v>
                </c:pt>
                <c:pt idx="7">
                  <c:v>0.54166666666666696</c:v>
                </c:pt>
                <c:pt idx="8">
                  <c:v>0.55208333333333304</c:v>
                </c:pt>
                <c:pt idx="9">
                  <c:v>0.5625</c:v>
                </c:pt>
                <c:pt idx="10">
                  <c:v>0.57291666666666696</c:v>
                </c:pt>
                <c:pt idx="11">
                  <c:v>0.58333333333333404</c:v>
                </c:pt>
                <c:pt idx="12">
                  <c:v>0.59375</c:v>
                </c:pt>
                <c:pt idx="13">
                  <c:v>0.60416666666666696</c:v>
                </c:pt>
                <c:pt idx="14">
                  <c:v>0.61458333333333404</c:v>
                </c:pt>
                <c:pt idx="15">
                  <c:v>0.625</c:v>
                </c:pt>
                <c:pt idx="16">
                  <c:v>0.63541666666666696</c:v>
                </c:pt>
                <c:pt idx="17">
                  <c:v>0.64583333333333404</c:v>
                </c:pt>
                <c:pt idx="18">
                  <c:v>0.65625</c:v>
                </c:pt>
                <c:pt idx="19">
                  <c:v>0.66666666666666696</c:v>
                </c:pt>
                <c:pt idx="20">
                  <c:v>0.67708333333333404</c:v>
                </c:pt>
                <c:pt idx="21">
                  <c:v>0.6875</c:v>
                </c:pt>
                <c:pt idx="22">
                  <c:v>0.69791666666666696</c:v>
                </c:pt>
                <c:pt idx="23">
                  <c:v>0.70833333333333404</c:v>
                </c:pt>
                <c:pt idx="24">
                  <c:v>0.71875</c:v>
                </c:pt>
                <c:pt idx="25">
                  <c:v>0.72916666666666696</c:v>
                </c:pt>
                <c:pt idx="26">
                  <c:v>0.73958333333333404</c:v>
                </c:pt>
                <c:pt idx="27">
                  <c:v>0.75</c:v>
                </c:pt>
                <c:pt idx="28">
                  <c:v>0.76041666666666696</c:v>
                </c:pt>
                <c:pt idx="29">
                  <c:v>0.77083333333333404</c:v>
                </c:pt>
                <c:pt idx="30">
                  <c:v>0.781250000000001</c:v>
                </c:pt>
                <c:pt idx="31">
                  <c:v>0.79166666666666696</c:v>
                </c:pt>
                <c:pt idx="32">
                  <c:v>0.80208333333333404</c:v>
                </c:pt>
                <c:pt idx="33">
                  <c:v>0.812500000000001</c:v>
                </c:pt>
                <c:pt idx="34">
                  <c:v>0.82291666666666696</c:v>
                </c:pt>
                <c:pt idx="35">
                  <c:v>0.83333333333333404</c:v>
                </c:pt>
                <c:pt idx="36">
                  <c:v>0.843750000000001</c:v>
                </c:pt>
                <c:pt idx="37">
                  <c:v>0.85416666666666696</c:v>
                </c:pt>
                <c:pt idx="38">
                  <c:v>0.86458333333333404</c:v>
                </c:pt>
                <c:pt idx="39">
                  <c:v>0.875000000000001</c:v>
                </c:pt>
                <c:pt idx="40">
                  <c:v>0.88541666666666696</c:v>
                </c:pt>
                <c:pt idx="41">
                  <c:v>0.89583333333333404</c:v>
                </c:pt>
                <c:pt idx="42">
                  <c:v>0.906250000000001</c:v>
                </c:pt>
                <c:pt idx="43">
                  <c:v>0.91666666666666696</c:v>
                </c:pt>
                <c:pt idx="44">
                  <c:v>0.92708333333333404</c:v>
                </c:pt>
                <c:pt idx="45">
                  <c:v>0.937500000000001</c:v>
                </c:pt>
                <c:pt idx="46">
                  <c:v>0.94791666666666796</c:v>
                </c:pt>
                <c:pt idx="47">
                  <c:v>0.95833333333333404</c:v>
                </c:pt>
                <c:pt idx="48">
                  <c:v>0.968750000000001</c:v>
                </c:pt>
                <c:pt idx="49">
                  <c:v>0.97916666666666796</c:v>
                </c:pt>
                <c:pt idx="50">
                  <c:v>0.98958333333333404</c:v>
                </c:pt>
                <c:pt idx="51">
                  <c:v>1</c:v>
                </c:pt>
                <c:pt idx="52">
                  <c:v>1.0104166666666701</c:v>
                </c:pt>
                <c:pt idx="53">
                  <c:v>1.0208333333333299</c:v>
                </c:pt>
                <c:pt idx="54">
                  <c:v>1.03125</c:v>
                </c:pt>
                <c:pt idx="55">
                  <c:v>1.0416666666666701</c:v>
                </c:pt>
                <c:pt idx="56">
                  <c:v>1.0520833333333299</c:v>
                </c:pt>
                <c:pt idx="57">
                  <c:v>1.0625</c:v>
                </c:pt>
                <c:pt idx="58">
                  <c:v>1.0729166666666701</c:v>
                </c:pt>
                <c:pt idx="59">
                  <c:v>1.0833333333333299</c:v>
                </c:pt>
                <c:pt idx="60">
                  <c:v>1.09375</c:v>
                </c:pt>
                <c:pt idx="61">
                  <c:v>1.1041666666666701</c:v>
                </c:pt>
                <c:pt idx="62">
                  <c:v>1.1145833333333299</c:v>
                </c:pt>
                <c:pt idx="63">
                  <c:v>1.125</c:v>
                </c:pt>
                <c:pt idx="64">
                  <c:v>1.1354166666666701</c:v>
                </c:pt>
                <c:pt idx="65">
                  <c:v>1.1458333333333399</c:v>
                </c:pt>
                <c:pt idx="66">
                  <c:v>1.15625</c:v>
                </c:pt>
                <c:pt idx="67">
                  <c:v>1.1666666666666701</c:v>
                </c:pt>
                <c:pt idx="68">
                  <c:v>1.1770833333333399</c:v>
                </c:pt>
                <c:pt idx="69">
                  <c:v>1.1875</c:v>
                </c:pt>
                <c:pt idx="70">
                  <c:v>1.1979166666666701</c:v>
                </c:pt>
                <c:pt idx="71">
                  <c:v>1.2083333333333399</c:v>
                </c:pt>
                <c:pt idx="72">
                  <c:v>1.21875</c:v>
                </c:pt>
                <c:pt idx="73">
                  <c:v>1.2291666666666701</c:v>
                </c:pt>
                <c:pt idx="74">
                  <c:v>1.2395833333333399</c:v>
                </c:pt>
                <c:pt idx="75">
                  <c:v>1.25</c:v>
                </c:pt>
                <c:pt idx="76">
                  <c:v>1.2604166666666701</c:v>
                </c:pt>
                <c:pt idx="77">
                  <c:v>1.2708333333333399</c:v>
                </c:pt>
                <c:pt idx="78">
                  <c:v>1.28125</c:v>
                </c:pt>
                <c:pt idx="79">
                  <c:v>1.2916666666666701</c:v>
                </c:pt>
                <c:pt idx="80">
                  <c:v>1.3020833333333399</c:v>
                </c:pt>
                <c:pt idx="81">
                  <c:v>1.3125</c:v>
                </c:pt>
                <c:pt idx="82">
                  <c:v>1.3229166666666701</c:v>
                </c:pt>
                <c:pt idx="83">
                  <c:v>1.3333333333333399</c:v>
                </c:pt>
                <c:pt idx="84">
                  <c:v>1.34375</c:v>
                </c:pt>
                <c:pt idx="85">
                  <c:v>1.3541666666666701</c:v>
                </c:pt>
                <c:pt idx="86">
                  <c:v>1.3645833333333399</c:v>
                </c:pt>
                <c:pt idx="87">
                  <c:v>1.375</c:v>
                </c:pt>
                <c:pt idx="88">
                  <c:v>1.3854166666666701</c:v>
                </c:pt>
                <c:pt idx="89">
                  <c:v>1.3958333333333399</c:v>
                </c:pt>
                <c:pt idx="90">
                  <c:v>1.40625</c:v>
                </c:pt>
                <c:pt idx="91">
                  <c:v>1.4166666666666701</c:v>
                </c:pt>
                <c:pt idx="92">
                  <c:v>1.4270833333333399</c:v>
                </c:pt>
                <c:pt idx="93">
                  <c:v>1.4375</c:v>
                </c:pt>
                <c:pt idx="94">
                  <c:v>1.4479166666666701</c:v>
                </c:pt>
                <c:pt idx="95">
                  <c:v>1.4583333333333399</c:v>
                </c:pt>
                <c:pt idx="96">
                  <c:v>1.46875</c:v>
                </c:pt>
                <c:pt idx="97">
                  <c:v>1.4791666666666701</c:v>
                </c:pt>
                <c:pt idx="98">
                  <c:v>1.4895833333333399</c:v>
                </c:pt>
                <c:pt idx="99">
                  <c:v>1.5</c:v>
                </c:pt>
                <c:pt idx="100">
                  <c:v>1.5104166666666701</c:v>
                </c:pt>
                <c:pt idx="101">
                  <c:v>1.5208333333333399</c:v>
                </c:pt>
                <c:pt idx="102">
                  <c:v>1.53125</c:v>
                </c:pt>
                <c:pt idx="103">
                  <c:v>1.5416666666666701</c:v>
                </c:pt>
                <c:pt idx="104">
                  <c:v>1.5520833333333399</c:v>
                </c:pt>
                <c:pt idx="105">
                  <c:v>1.5625</c:v>
                </c:pt>
                <c:pt idx="106">
                  <c:v>1.5729166666666701</c:v>
                </c:pt>
                <c:pt idx="107">
                  <c:v>1.5833333333333399</c:v>
                </c:pt>
                <c:pt idx="108">
                  <c:v>1.59375</c:v>
                </c:pt>
                <c:pt idx="109">
                  <c:v>1.6041666666666701</c:v>
                </c:pt>
                <c:pt idx="110">
                  <c:v>1.6145833333333399</c:v>
                </c:pt>
                <c:pt idx="111">
                  <c:v>1.625</c:v>
                </c:pt>
                <c:pt idx="112">
                  <c:v>1.6354166666666701</c:v>
                </c:pt>
                <c:pt idx="113">
                  <c:v>1.6458333333333399</c:v>
                </c:pt>
                <c:pt idx="114">
                  <c:v>1.65625</c:v>
                </c:pt>
                <c:pt idx="115">
                  <c:v>1.6666666666666701</c:v>
                </c:pt>
                <c:pt idx="116">
                  <c:v>1.6770833333333399</c:v>
                </c:pt>
                <c:pt idx="117">
                  <c:v>1.6875</c:v>
                </c:pt>
                <c:pt idx="118">
                  <c:v>1.6979166666666701</c:v>
                </c:pt>
                <c:pt idx="119">
                  <c:v>1.7083333333333399</c:v>
                </c:pt>
                <c:pt idx="120">
                  <c:v>1.71875</c:v>
                </c:pt>
                <c:pt idx="121">
                  <c:v>1.7291666666666701</c:v>
                </c:pt>
                <c:pt idx="122">
                  <c:v>1.7395833333333399</c:v>
                </c:pt>
                <c:pt idx="123">
                  <c:v>1.75</c:v>
                </c:pt>
                <c:pt idx="124">
                  <c:v>1.7604166666666701</c:v>
                </c:pt>
                <c:pt idx="125">
                  <c:v>1.7708333333333399</c:v>
                </c:pt>
                <c:pt idx="126">
                  <c:v>1.78125</c:v>
                </c:pt>
                <c:pt idx="127">
                  <c:v>1.7916666666666701</c:v>
                </c:pt>
                <c:pt idx="128">
                  <c:v>1.8020833333333399</c:v>
                </c:pt>
                <c:pt idx="129">
                  <c:v>1.8125</c:v>
                </c:pt>
                <c:pt idx="130">
                  <c:v>1.8229166666666701</c:v>
                </c:pt>
                <c:pt idx="131">
                  <c:v>1.8333333333333399</c:v>
                </c:pt>
                <c:pt idx="132">
                  <c:v>1.84375</c:v>
                </c:pt>
                <c:pt idx="133">
                  <c:v>1.8541666666666701</c:v>
                </c:pt>
                <c:pt idx="134">
                  <c:v>1.8645833333333399</c:v>
                </c:pt>
                <c:pt idx="135">
                  <c:v>1.875</c:v>
                </c:pt>
                <c:pt idx="136">
                  <c:v>1.8854166666666701</c:v>
                </c:pt>
                <c:pt idx="137">
                  <c:v>1.8958333333333399</c:v>
                </c:pt>
                <c:pt idx="138">
                  <c:v>1.90625</c:v>
                </c:pt>
                <c:pt idx="139">
                  <c:v>1.9166666666666701</c:v>
                </c:pt>
                <c:pt idx="140">
                  <c:v>1.9270833333333399</c:v>
                </c:pt>
                <c:pt idx="141">
                  <c:v>1.9375</c:v>
                </c:pt>
                <c:pt idx="142">
                  <c:v>1.9479166666666701</c:v>
                </c:pt>
                <c:pt idx="143">
                  <c:v>1.9583333333333399</c:v>
                </c:pt>
                <c:pt idx="144">
                  <c:v>1.96875</c:v>
                </c:pt>
                <c:pt idx="145">
                  <c:v>1.9791666666666701</c:v>
                </c:pt>
                <c:pt idx="146">
                  <c:v>1.9895833333333399</c:v>
                </c:pt>
                <c:pt idx="147">
                  <c:v>2</c:v>
                </c:pt>
                <c:pt idx="148">
                  <c:v>2.0104166666666701</c:v>
                </c:pt>
                <c:pt idx="149">
                  <c:v>2.0208333333333401</c:v>
                </c:pt>
                <c:pt idx="150">
                  <c:v>2.03125</c:v>
                </c:pt>
                <c:pt idx="151">
                  <c:v>2.0416666666666701</c:v>
                </c:pt>
                <c:pt idx="152">
                  <c:v>2.0520833333333401</c:v>
                </c:pt>
                <c:pt idx="153">
                  <c:v>2.0625</c:v>
                </c:pt>
                <c:pt idx="154">
                  <c:v>2.0729166666666701</c:v>
                </c:pt>
                <c:pt idx="155">
                  <c:v>2.0833333333333401</c:v>
                </c:pt>
                <c:pt idx="156">
                  <c:v>2.09375</c:v>
                </c:pt>
                <c:pt idx="157">
                  <c:v>2.1041666666666701</c:v>
                </c:pt>
                <c:pt idx="158">
                  <c:v>2.1145833333333401</c:v>
                </c:pt>
                <c:pt idx="159">
                  <c:v>2.125</c:v>
                </c:pt>
                <c:pt idx="160">
                  <c:v>2.1354166666666701</c:v>
                </c:pt>
                <c:pt idx="161">
                  <c:v>2.1458333333333401</c:v>
                </c:pt>
                <c:pt idx="162">
                  <c:v>2.15625</c:v>
                </c:pt>
                <c:pt idx="163">
                  <c:v>2.1666666666666701</c:v>
                </c:pt>
                <c:pt idx="164">
                  <c:v>2.1770833333333401</c:v>
                </c:pt>
                <c:pt idx="165">
                  <c:v>2.1875</c:v>
                </c:pt>
                <c:pt idx="166">
                  <c:v>2.1979166666666701</c:v>
                </c:pt>
                <c:pt idx="167">
                  <c:v>2.2083333333333401</c:v>
                </c:pt>
                <c:pt idx="168">
                  <c:v>2.21875</c:v>
                </c:pt>
                <c:pt idx="169">
                  <c:v>2.2291666666666701</c:v>
                </c:pt>
                <c:pt idx="170">
                  <c:v>2.2395833333333401</c:v>
                </c:pt>
                <c:pt idx="171">
                  <c:v>2.25</c:v>
                </c:pt>
                <c:pt idx="172">
                  <c:v>2.2604166666666701</c:v>
                </c:pt>
                <c:pt idx="173">
                  <c:v>2.2708333333333401</c:v>
                </c:pt>
                <c:pt idx="174">
                  <c:v>2.28125</c:v>
                </c:pt>
                <c:pt idx="175">
                  <c:v>2.2916666666666701</c:v>
                </c:pt>
                <c:pt idx="176">
                  <c:v>2.3020833333333401</c:v>
                </c:pt>
                <c:pt idx="177">
                  <c:v>2.3125</c:v>
                </c:pt>
                <c:pt idx="178">
                  <c:v>2.3229166666666701</c:v>
                </c:pt>
                <c:pt idx="179">
                  <c:v>2.3333333333333401</c:v>
                </c:pt>
                <c:pt idx="180">
                  <c:v>2.34375</c:v>
                </c:pt>
                <c:pt idx="181">
                  <c:v>2.3541666666666701</c:v>
                </c:pt>
                <c:pt idx="182">
                  <c:v>2.3645833333333401</c:v>
                </c:pt>
                <c:pt idx="183">
                  <c:v>2.375</c:v>
                </c:pt>
                <c:pt idx="184">
                  <c:v>2.3854166666666701</c:v>
                </c:pt>
                <c:pt idx="185">
                  <c:v>2.3958333333333401</c:v>
                </c:pt>
                <c:pt idx="186">
                  <c:v>2.40625</c:v>
                </c:pt>
                <c:pt idx="187">
                  <c:v>2.4166666666666701</c:v>
                </c:pt>
                <c:pt idx="188">
                  <c:v>2.4270833333333401</c:v>
                </c:pt>
                <c:pt idx="189">
                  <c:v>2.4375</c:v>
                </c:pt>
                <c:pt idx="190">
                  <c:v>2.4479166666666701</c:v>
                </c:pt>
                <c:pt idx="191">
                  <c:v>2.4583333333333401</c:v>
                </c:pt>
              </c:numCache>
            </c:numRef>
          </c:cat>
          <c:val>
            <c:numRef>
              <c:f>גיליון1!$D$2:$D$193</c:f>
              <c:numCache>
                <c:formatCode>General</c:formatCode>
                <c:ptCount val="192"/>
                <c:pt idx="180">
                  <c:v>21.483588252777103</c:v>
                </c:pt>
                <c:pt idx="181">
                  <c:v>21.434477757303434</c:v>
                </c:pt>
                <c:pt idx="182">
                  <c:v>21.53916875463846</c:v>
                </c:pt>
                <c:pt idx="183">
                  <c:v>21.082362645587921</c:v>
                </c:pt>
                <c:pt idx="184">
                  <c:v>21.316147873761583</c:v>
                </c:pt>
                <c:pt idx="185">
                  <c:v>21.379378465316826</c:v>
                </c:pt>
                <c:pt idx="186">
                  <c:v>21.189812614200008</c:v>
                </c:pt>
                <c:pt idx="187">
                  <c:v>20.665878167831387</c:v>
                </c:pt>
                <c:pt idx="188">
                  <c:v>20.490176889116977</c:v>
                </c:pt>
                <c:pt idx="189">
                  <c:v>20.329373054971004</c:v>
                </c:pt>
                <c:pt idx="190">
                  <c:v>20.833075552263445</c:v>
                </c:pt>
                <c:pt idx="191">
                  <c:v>21.540432443138748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23680"/>
        <c:axId val="141625216"/>
      </c:lineChart>
      <c:catAx>
        <c:axId val="141623680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crossAx val="141625216"/>
        <c:crosses val="autoZero"/>
        <c:auto val="1"/>
        <c:lblAlgn val="ctr"/>
        <c:lblOffset val="100"/>
        <c:noMultiLvlLbl val="0"/>
      </c:catAx>
      <c:valAx>
        <c:axId val="141625216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162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457850579330325"/>
          <c:y val="0.92007897132521876"/>
          <c:w val="0.41523034061290059"/>
          <c:h val="5.92007917206575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DEC0074-20CC-4B9F-A547-C609AB79079A}" type="datetimeFigureOut">
              <a:rPr lang="he-IL" smtClean="0"/>
              <a:pPr/>
              <a:t>י"א/שבט/תשע"א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BEF73DE-6FBC-42D4-B1D6-6C5BEF770D4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614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60 מיטות, כולל 4 לטיפול נמרץ וחדר ניתוח אחד. בעקבות הצורך גדל ל-72 ושני חדרי ניתוח.</a:t>
            </a:r>
          </a:p>
          <a:p>
            <a:pPr eaLnBrk="1" hangingPunct="1">
              <a:spcBef>
                <a:spcPct val="0"/>
              </a:spcBef>
            </a:pPr>
            <a:r>
              <a:rPr lang="he-IL" smtClean="0"/>
              <a:t>טופלו כ100 פצועים בכל יום על 72 מיטות בלבד!</a:t>
            </a:r>
          </a:p>
          <a:p>
            <a:pPr eaLnBrk="1" hangingPunct="1">
              <a:spcBef>
                <a:spcPct val="0"/>
              </a:spcBef>
            </a:pPr>
            <a:r>
              <a:rPr lang="he-IL" smtClean="0"/>
              <a:t>אין הערכה מדויקת לענות על השאלה השלישית. מצב אבסורדי שבו חולה במצב אנוש לא יקבל טיפול בזמן שמישהו במצב פחות גרוע ממנו יטופל.</a:t>
            </a:r>
          </a:p>
          <a:p>
            <a:pPr eaLnBrk="1" hangingPunct="1">
              <a:spcBef>
                <a:spcPct val="0"/>
              </a:spcBef>
            </a:pPr>
            <a:r>
              <a:rPr lang="he-IL" smtClean="0"/>
              <a:t>להדגיש את חשיבות ניהול האירוע בצורה יעילה, על מנת להציל כמה שיותר חיים. להמחיש את הבעייתיות.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FD426-3A70-40B6-B996-F0066D8D738A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e-IL" dirty="0" smtClean="0"/>
              <a:t>על מנת ליצור תחזית היה עלינו להתאים מודל לתיאור הנתונים</a:t>
            </a:r>
          </a:p>
          <a:p>
            <a:pPr eaLnBrk="1" hangingPunct="1"/>
            <a:r>
              <a:rPr lang="he-IL" dirty="0" smtClean="0"/>
              <a:t>היות ולא קיימים נתוני אמת, על המודל להיות כללי ככל האפשר</a:t>
            </a:r>
          </a:p>
          <a:p>
            <a:pPr eaLnBrk="1" hangingPunct="1"/>
            <a:r>
              <a:rPr lang="he-IL" dirty="0" smtClean="0"/>
              <a:t>הרעיון היה לבחור תחילה במודל פשוט ומוכר אשר יספק התאמה סבירה</a:t>
            </a:r>
          </a:p>
          <a:p>
            <a:pPr eaLnBrk="1" hangingPunct="1"/>
            <a:r>
              <a:rPr lang="he-IL" dirty="0" smtClean="0"/>
              <a:t>לאחר מכן נוכל לעדן את המודל ולהתאימו כך שיספק את ההתאמה המיטבית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F73DE-6FBC-42D4-B1D6-6C5BEF770D46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he-IL" smtClean="0"/>
              <a:t>לא מתייחס לאירועים בודדים אלא מסתכל על המערכת באופן רציף ע"י התחשבות בקצבי הכניסה והיציאה. </a:t>
            </a:r>
          </a:p>
          <a:p>
            <a:r>
              <a:rPr lang="he-IL" smtClean="0"/>
              <a:t>המודל מתאים למצב שבוא קצב הכניסה למערכת גדול מקצב היציאה. כמות שירות הנדרש ברגע נתון קטן מהשירות הנדרש.</a:t>
            </a:r>
            <a:endParaRPr lang="en-IE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להסביר מה זה תכנות מונחה עצמים (הורשה, מודולריות וכו')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4658EE-0069-45DE-9C35-9FDCCFD11375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l"/>
            <a:fld id="{CBEEFA9A-9121-407B-AED4-569D39C3EA5E}" type="slidenum">
              <a:rPr lang="he-IL" sz="1200">
                <a:latin typeface="Calibri" pitchFamily="34" charset="0"/>
              </a:rPr>
              <a:pPr algn="l"/>
              <a:t>35</a:t>
            </a:fld>
            <a:endParaRPr lang="en-US" sz="12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לתת דוגמאות בע"פ על הטעויות האפשרויות- להסביר על הרעש שנוצר עקב הנחת ארגז תגים קרוב מידי לאקסייטר</a:t>
            </a:r>
          </a:p>
          <a:p>
            <a:pPr eaLnBrk="1" hangingPunct="1">
              <a:spcBef>
                <a:spcPct val="0"/>
              </a:spcBef>
            </a:pPr>
            <a:r>
              <a:rPr lang="he-IL" smtClean="0"/>
              <a:t>להראות דוגמא מהמסדר נתונים? אולי על אחת או שתיים. להסביר על השכיחות הנמוכה.</a:t>
            </a:r>
          </a:p>
        </p:txBody>
      </p:sp>
      <p:sp>
        <p:nvSpPr>
          <p:cNvPr id="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5EDAD-B034-4B13-9283-3965F562635B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לעבוד על הנוסח פה </a:t>
            </a:r>
          </a:p>
        </p:txBody>
      </p:sp>
      <p:sp>
        <p:nvSpPr>
          <p:cNvPr id="68611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856A9-020A-4263-9B28-914792BACADE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e-IL" smtClean="0"/>
              <a:t>מידע מוטעה מבחוץ לגבי צפי נפגעים, גודל האירוע.</a:t>
            </a:r>
          </a:p>
          <a:p>
            <a:r>
              <a:rPr lang="he-IL" smtClean="0"/>
              <a:t>תקשורת פנימית וחיצונית עמוסה עלולה לגרום לקריסה. משפחות מתקשרות לברר על קרובים.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e-IL" smtClean="0"/>
              <a:t>איך נערכים – על זה נדבר בהמשך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המידע הנאסף במערכת בעת אירוע מוזן ע"י הרשמות בלבד:</a:t>
            </a:r>
          </a:p>
          <a:p>
            <a:pPr lvl="1"/>
            <a:r>
              <a:rPr lang="he-IL" dirty="0" smtClean="0"/>
              <a:t>הפרש זמנים בין הגעת הנפגע להזנתו במערכת</a:t>
            </a:r>
          </a:p>
          <a:p>
            <a:pPr lvl="1"/>
            <a:r>
              <a:rPr lang="he-IL" dirty="0" smtClean="0"/>
              <a:t>טעויות אנוש</a:t>
            </a:r>
          </a:p>
          <a:p>
            <a:r>
              <a:rPr lang="he-IL" dirty="0" smtClean="0"/>
              <a:t>העברת הנתונים ממערכת הנמ"ר למערכת ה-</a:t>
            </a:r>
            <a:r>
              <a:rPr lang="en-US" dirty="0" smtClean="0"/>
              <a:t>BI</a:t>
            </a:r>
            <a:r>
              <a:rPr lang="he-IL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F73DE-6FBC-42D4-B1D6-6C5BEF770D46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e-IL" smtClean="0"/>
              <a:t>חלוקת תגים לצוות הרפואי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he-IL" smtClean="0"/>
              <a:t>ועוד תגים ועוד תגים ....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11E24-FB8E-419D-BBE0-9F30D8658F4E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8619582" y="0"/>
            <a:ext cx="524418" cy="6858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5380833" y="3429000"/>
            <a:ext cx="68580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5322274" y="3428182"/>
            <a:ext cx="685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5144322" y="3427364"/>
            <a:ext cx="6858000" cy="1588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5452271" y="3428182"/>
            <a:ext cx="6858000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5270758" y="3428182"/>
            <a:ext cx="6858000" cy="1588"/>
          </a:xfrm>
          <a:prstGeom prst="line">
            <a:avLst/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357182" y="3429000"/>
            <a:ext cx="6858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-3398614" y="3428182"/>
            <a:ext cx="68580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5489320" y="3429000"/>
            <a:ext cx="68580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>
            <a:off x="5630608" y="3428182"/>
            <a:ext cx="6858000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5449095" y="3428182"/>
            <a:ext cx="6858000" cy="1588"/>
          </a:xfrm>
          <a:prstGeom prst="line">
            <a:avLst/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129965" y="0"/>
            <a:ext cx="133352" cy="6858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>
            <a:off x="-3246214" y="3428182"/>
            <a:ext cx="68580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6BE6-D1DC-49E6-86AA-03BA0139959F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1B2F-ADBB-48F6-AE34-2A1B435C359A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6600"/>
                </a:solidFill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686320"/>
          </a:xfrm>
        </p:spPr>
        <p:txBody>
          <a:bodyPr/>
          <a:lstStyle>
            <a:lvl1pPr>
              <a:buFont typeface="Wingdings" pitchFamily="2" charset="2"/>
              <a:buChar char="§"/>
              <a:defRPr sz="3600" b="1">
                <a:latin typeface="David" pitchFamily="34" charset="-79"/>
                <a:cs typeface="David" pitchFamily="34" charset="-79"/>
              </a:defRPr>
            </a:lvl1pPr>
            <a:lvl2pPr>
              <a:buFont typeface="Wingdings" pitchFamily="2" charset="2"/>
              <a:buChar char="§"/>
              <a:defRPr sz="3200" b="1">
                <a:latin typeface="David" pitchFamily="34" charset="-79"/>
                <a:cs typeface="David" pitchFamily="34" charset="-79"/>
              </a:defRPr>
            </a:lvl2pPr>
            <a:lvl3pPr>
              <a:buFont typeface="Wingdings" pitchFamily="2" charset="2"/>
              <a:buChar char="§"/>
              <a:defRPr sz="2800" b="1">
                <a:latin typeface="David" pitchFamily="34" charset="-79"/>
                <a:cs typeface="David" pitchFamily="34" charset="-79"/>
              </a:defRPr>
            </a:lvl3pPr>
            <a:lvl4pPr>
              <a:buFont typeface="Wingdings" pitchFamily="2" charset="2"/>
              <a:buChar char="§"/>
              <a:defRPr b="1">
                <a:latin typeface="David" pitchFamily="34" charset="-79"/>
                <a:cs typeface="David" pitchFamily="34" charset="-79"/>
              </a:defRPr>
            </a:lvl4pPr>
            <a:lvl5pPr>
              <a:buFont typeface="Wingdings" pitchFamily="2" charset="2"/>
              <a:buChar char="§"/>
              <a:defRPr b="1">
                <a:latin typeface="David" pitchFamily="34" charset="-79"/>
                <a:cs typeface="David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8EFA-CC83-4BAB-8788-ABCA1007EFD0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9" y="6447219"/>
            <a:ext cx="21336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FB88B5F7-A9C3-4330-8CD9-3979EFF653DB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Rectangle 6"/>
          <p:cNvSpPr/>
          <p:nvPr userDrawn="1"/>
        </p:nvSpPr>
        <p:spPr>
          <a:xfrm>
            <a:off x="8858280" y="0"/>
            <a:ext cx="285720" cy="68580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5572950" y="3429000"/>
            <a:ext cx="68580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5514391" y="3428182"/>
            <a:ext cx="6858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5395685" y="3427364"/>
            <a:ext cx="6858000" cy="1588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5644388" y="3428182"/>
            <a:ext cx="6858000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-3357182" y="3429000"/>
            <a:ext cx="6858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-3398614" y="3428182"/>
            <a:ext cx="68580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5462875" y="3428182"/>
            <a:ext cx="6858000" cy="1588"/>
          </a:xfrm>
          <a:prstGeom prst="line">
            <a:avLst/>
          </a:prstGeom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http://www.tog.co.il/Data/News/News3898In_02.jpg"/>
          <p:cNvPicPr/>
          <p:nvPr userDrawn="1"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428660" y="4071942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A286-1CA8-42D2-9868-3F3A1E6F2ECC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357182" y="3429000"/>
            <a:ext cx="68580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-3398614" y="3428182"/>
            <a:ext cx="68580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http://www.tog.co.il/Data/News/News3898In_02.jpg"/>
          <p:cNvPicPr/>
          <p:nvPr userDrawn="1"/>
        </p:nvPicPr>
        <p:blipFill>
          <a:blip r:embed="rId2" cstate="print">
            <a:lum bright="55000" contrast="-70000"/>
          </a:blip>
          <a:srcRect/>
          <a:stretch>
            <a:fillRect/>
          </a:stretch>
        </p:blipFill>
        <p:spPr bwMode="auto">
          <a:xfrm>
            <a:off x="-428660" y="4071942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2769" y="6447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8B5F7-A9C3-4330-8CD9-3979EFF653DB}" type="slidenum">
              <a:rPr kumimoji="0" lang="he-I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FF6600"/>
                </a:solidFill>
                <a:latin typeface="David" pitchFamily="34" charset="-79"/>
                <a:cs typeface="David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8209-B44F-4896-83CB-2964BC276B29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3776D-B2F3-47AC-A6C9-621F7DBDDDAC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9934-296B-498F-939A-E04F9D801426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25AB-8DFF-4CBD-926C-6649C1E9CC3F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E5BB-6A0C-49E4-A741-9760C91E93AE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3AC21-447C-419F-A860-559433A252A2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2BD55-BE03-41A7-85A5-89FF0996E31F}" type="datetime8">
              <a:rPr lang="he-IL" smtClean="0"/>
              <a:pPr/>
              <a:t>16 ינואר 11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8B5F7-A9C3-4330-8CD9-3979EFF653D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Zohar\Desktop\prfs.avi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1472" y="2071678"/>
            <a:ext cx="771525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he-IL" sz="2400" u="sng" dirty="0">
                <a:cs typeface="Times New Roman" pitchFamily="18" charset="0"/>
              </a:rPr>
              <a:t>מנחים אקדמיים</a:t>
            </a:r>
            <a:r>
              <a:rPr lang="he-IL" sz="2400" dirty="0">
                <a:cs typeface="Times New Roman" pitchFamily="18" charset="0"/>
              </a:rPr>
              <a:t>: ד"ר שגב וסרקרוג ופרופ' אבישי מנדלבאום</a:t>
            </a:r>
            <a:endParaRPr lang="en-US" sz="1200" dirty="0"/>
          </a:p>
          <a:p>
            <a:pPr eaLnBrk="0" hangingPunct="0"/>
            <a:r>
              <a:rPr lang="he-IL" sz="2400" u="sng" dirty="0">
                <a:cs typeface="Times New Roman" pitchFamily="18" charset="0"/>
              </a:rPr>
              <a:t>מנחה תעשייתי</a:t>
            </a:r>
            <a:r>
              <a:rPr lang="he-IL" sz="2400" dirty="0">
                <a:cs typeface="Times New Roman" pitchFamily="18" charset="0"/>
              </a:rPr>
              <a:t>: ד"ר שלמה ישראלית – מנהל המלר"ד, רמב"ם</a:t>
            </a:r>
            <a:endParaRPr lang="en-US" sz="1200" dirty="0"/>
          </a:p>
          <a:p>
            <a:pPr eaLnBrk="0" hangingPunct="0"/>
            <a:r>
              <a:rPr lang="he-IL" sz="2400" u="sng" dirty="0">
                <a:cs typeface="Times New Roman" pitchFamily="18" charset="0"/>
              </a:rPr>
              <a:t>מרכזי הקורס</a:t>
            </a:r>
            <a:r>
              <a:rPr lang="he-IL" sz="2400" dirty="0">
                <a:cs typeface="Times New Roman" pitchFamily="18" charset="0"/>
              </a:rPr>
              <a:t>: פרופ' יששכר גלעד ומר שי כהן</a:t>
            </a:r>
            <a:endParaRPr lang="he-IL" sz="32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4286256"/>
            <a:ext cx="37861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e-IL" sz="2800" b="1" u="sng" dirty="0">
                <a:solidFill>
                  <a:srgbClr val="FF6600"/>
                </a:solidFill>
                <a:cs typeface="David" pitchFamily="2" charset="-79"/>
              </a:rPr>
              <a:t>חברי הפרויקט: </a:t>
            </a:r>
          </a:p>
          <a:p>
            <a:r>
              <a:rPr lang="he-IL" sz="2800" dirty="0">
                <a:solidFill>
                  <a:srgbClr val="FF6600"/>
                </a:solidFill>
                <a:cs typeface="David" pitchFamily="2" charset="-79"/>
              </a:rPr>
              <a:t>אביר </a:t>
            </a:r>
            <a:r>
              <a:rPr lang="he-IL" sz="2800" dirty="0" smtClean="0">
                <a:solidFill>
                  <a:srgbClr val="FF6600"/>
                </a:solidFill>
                <a:cs typeface="David" pitchFamily="2" charset="-79"/>
              </a:rPr>
              <a:t>קורן ואבי </a:t>
            </a:r>
            <a:r>
              <a:rPr lang="he-IL" sz="2800" dirty="0">
                <a:solidFill>
                  <a:srgbClr val="FF6600"/>
                </a:solidFill>
                <a:cs typeface="David" pitchFamily="2" charset="-79"/>
              </a:rPr>
              <a:t>יונגלסון </a:t>
            </a:r>
            <a:endParaRPr lang="he-IL" sz="2800" dirty="0" smtClean="0">
              <a:solidFill>
                <a:srgbClr val="FF6600"/>
              </a:solidFill>
              <a:cs typeface="David" pitchFamily="2" charset="-79"/>
            </a:endParaRPr>
          </a:p>
          <a:p>
            <a:r>
              <a:rPr lang="he-IL" sz="2800" dirty="0" smtClean="0">
                <a:solidFill>
                  <a:srgbClr val="FF6600"/>
                </a:solidFill>
                <a:cs typeface="David" pitchFamily="2" charset="-79"/>
              </a:rPr>
              <a:t>(</a:t>
            </a:r>
            <a:r>
              <a:rPr lang="he-IL" sz="2800" dirty="0">
                <a:solidFill>
                  <a:srgbClr val="FF6600"/>
                </a:solidFill>
                <a:cs typeface="David" pitchFamily="2" charset="-79"/>
              </a:rPr>
              <a:t>ייצור ושרות)</a:t>
            </a:r>
            <a:endParaRPr lang="en-US" sz="2800" dirty="0">
              <a:solidFill>
                <a:srgbClr val="FF6600"/>
              </a:solidFill>
              <a:cs typeface="David" pitchFamily="2" charset="-79"/>
            </a:endParaRPr>
          </a:p>
          <a:p>
            <a:r>
              <a:rPr lang="he-IL" sz="2800" dirty="0">
                <a:solidFill>
                  <a:srgbClr val="FF6600"/>
                </a:solidFill>
                <a:cs typeface="David" pitchFamily="2" charset="-79"/>
              </a:rPr>
              <a:t>זוהר סטירו וטל שבפל </a:t>
            </a:r>
            <a:endParaRPr lang="he-IL" sz="2800" dirty="0" smtClean="0">
              <a:solidFill>
                <a:srgbClr val="FF6600"/>
              </a:solidFill>
              <a:cs typeface="David" pitchFamily="2" charset="-79"/>
            </a:endParaRPr>
          </a:p>
          <a:p>
            <a:r>
              <a:rPr lang="he-IL" sz="2800" dirty="0" smtClean="0">
                <a:solidFill>
                  <a:srgbClr val="FF6600"/>
                </a:solidFill>
                <a:cs typeface="David" pitchFamily="2" charset="-79"/>
              </a:rPr>
              <a:t>(</a:t>
            </a:r>
            <a:r>
              <a:rPr lang="he-IL" sz="2800" dirty="0">
                <a:solidFill>
                  <a:srgbClr val="FF6600"/>
                </a:solidFill>
                <a:cs typeface="David" pitchFamily="2" charset="-79"/>
              </a:rPr>
              <a:t>מערכות מידע)</a:t>
            </a:r>
          </a:p>
        </p:txBody>
      </p:sp>
      <p:pic>
        <p:nvPicPr>
          <p:cNvPr id="180226" name="Picture 2" descr="C:\Users\Tal\Desktop\News3898In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21721"/>
            <a:ext cx="4714908" cy="31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10"/>
          <p:cNvGrpSpPr/>
          <p:nvPr/>
        </p:nvGrpSpPr>
        <p:grpSpPr>
          <a:xfrm>
            <a:off x="565977" y="403156"/>
            <a:ext cx="7792237" cy="1525646"/>
            <a:chOff x="675881" y="285728"/>
            <a:chExt cx="7792237" cy="1525646"/>
          </a:xfrm>
        </p:grpSpPr>
        <p:pic>
          <p:nvPicPr>
            <p:cNvPr id="1372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1000108"/>
              <a:ext cx="7000924" cy="81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72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881" y="285728"/>
              <a:ext cx="7792237" cy="72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7224" name="Picture 8" descr="http://upload.wikimedia.org/wikipedia/he/4/4d/Rambam_Logo_Heb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8320406" y="90448"/>
            <a:ext cx="500066" cy="76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7218" name="Picture 2" descr="http://build.co.il/images/products/logo/128689164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8765" y="90447"/>
            <a:ext cx="451815" cy="67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תיאור המצב הקיים – זרימת מידע</a:t>
            </a:r>
          </a:p>
        </p:txBody>
      </p:sp>
      <p:sp>
        <p:nvSpPr>
          <p:cNvPr id="21508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/>
              <a:t>בעת הכניסה לאזור המטוהר הנפגע מקבל תיק ומספר ברזל, החולה (והתיק) מסומנים לפי חומרת הפגיעה</a:t>
            </a:r>
          </a:p>
          <a:p>
            <a:r>
              <a:rPr lang="he-IL" dirty="0" smtClean="0"/>
              <a:t>ספח מהתיק מועבר לפתיחת רשומה במערכת המידע של ביה"ח</a:t>
            </a:r>
          </a:p>
          <a:p>
            <a:r>
              <a:rPr lang="he-IL" dirty="0" smtClean="0"/>
              <a:t>רישום ידני של פרטי הנפגע באתר הטיפול, ולאחר מכן הזנה במערכת</a:t>
            </a:r>
          </a:p>
          <a:p>
            <a:r>
              <a:rPr lang="he-IL" dirty="0" smtClean="0"/>
              <a:t>הצגת הנתונים בחדר הפיקוד מתבצעת ע"י מערכת </a:t>
            </a:r>
            <a:r>
              <a:rPr lang="en-US" dirty="0" smtClean="0"/>
              <a:t>BI</a:t>
            </a:r>
            <a:r>
              <a:rPr lang="he-IL" dirty="0" smtClean="0"/>
              <a:t>, המבצעת שאילתות אחת ל-10 דקות</a:t>
            </a:r>
          </a:p>
          <a:p>
            <a:endParaRPr lang="he-IL" dirty="0" smtClean="0"/>
          </a:p>
          <a:p>
            <a:endParaRPr lang="he-IL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897DBE-C7D9-43FE-8A0A-92D86A502578}" type="slidenum">
              <a:rPr lang="he-IL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בעיות במצב הקיים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המידע על כמויות הנפגעים המוצג בחדר הפיקוד אינו מדויק</a:t>
            </a:r>
          </a:p>
          <a:p>
            <a:endParaRPr lang="he-IL" dirty="0" smtClean="0"/>
          </a:p>
          <a:p>
            <a:r>
              <a:rPr lang="he-IL" dirty="0" smtClean="0"/>
              <a:t>נגישות נמוכה למידע אודות כמויות הצוות הרפואי</a:t>
            </a:r>
            <a:endParaRPr lang="en-US" dirty="0" smtClean="0"/>
          </a:p>
          <a:p>
            <a:endParaRPr lang="he-IL" dirty="0" smtClean="0"/>
          </a:p>
          <a:p>
            <a:r>
              <a:rPr lang="he-IL" dirty="0" smtClean="0"/>
              <a:t>הערכת מצב עתידי מתבססת על כללי אצבע</a:t>
            </a:r>
          </a:p>
          <a:p>
            <a:endParaRPr lang="he-IL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63CE2C-7DE1-47C0-877D-7957F6A72576}" type="slidenum">
              <a:rPr lang="he-IL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מטרת הפרויקט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בניית מערכת מידע התומכת בקבלת החלטות תפעוליות באירוע חל"כ</a:t>
            </a:r>
          </a:p>
          <a:p>
            <a:pPr lvl="1"/>
            <a:r>
              <a:rPr lang="he-IL" dirty="0" smtClean="0"/>
              <a:t>המערכת תציג מצב תפעולי של ביה"ח, הן מבחינת נפגעים והן מבחינת צוות רפואי, </a:t>
            </a:r>
            <a:r>
              <a:rPr lang="he-IL" u="sng" dirty="0" smtClean="0"/>
              <a:t>באופן אמין ובזמן אמת</a:t>
            </a:r>
          </a:p>
          <a:p>
            <a:pPr lvl="1"/>
            <a:r>
              <a:rPr lang="he-IL" dirty="0" smtClean="0"/>
              <a:t>המערכת תציג </a:t>
            </a:r>
            <a:r>
              <a:rPr lang="he-IL" u="sng" dirty="0" smtClean="0"/>
              <a:t>תחזיות</a:t>
            </a:r>
            <a:r>
              <a:rPr lang="he-IL" dirty="0" smtClean="0"/>
              <a:t> לכמות הנפגעים בהמשך האירוע</a:t>
            </a: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6E456D-CB6C-4268-A212-13F8812CAC6C}" type="slidenum">
              <a:rPr lang="he-IL" smtClean="0"/>
              <a:pPr/>
              <a:t>12</a:t>
            </a:fld>
            <a:endParaRPr lang="en-US" dirty="0" smtClean="0"/>
          </a:p>
        </p:txBody>
      </p:sp>
      <p:pic>
        <p:nvPicPr>
          <p:cNvPr id="23557" name="Ink 9"/>
          <p:cNvPicPr>
            <a:picLocks noRot="1" noChangeAspect="1" noEditPoints="1"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הצגת מידע אמין בזמן אמת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מידע על כמות הנפגעים והצוות הרפואי יתקבל באמצעות טכנולוגיית </a:t>
            </a:r>
            <a:r>
              <a:rPr lang="en-US" dirty="0" smtClean="0"/>
              <a:t>RFID</a:t>
            </a:r>
            <a:endParaRPr lang="he-IL" dirty="0" smtClean="0"/>
          </a:p>
          <a:p>
            <a:r>
              <a:rPr lang="en-US" dirty="0" smtClean="0"/>
              <a:t>RFID</a:t>
            </a:r>
            <a:r>
              <a:rPr lang="he-IL" dirty="0" smtClean="0"/>
              <a:t> (</a:t>
            </a:r>
            <a:r>
              <a:rPr lang="en-US" dirty="0" smtClean="0"/>
              <a:t>Radio Frequency Identification</a:t>
            </a:r>
            <a:r>
              <a:rPr lang="he-IL" dirty="0" smtClean="0"/>
              <a:t>) היא טכנולוגיה של תיוג אלקטרוני באמצעות גלי רדיו</a:t>
            </a:r>
          </a:p>
          <a:p>
            <a:r>
              <a:rPr lang="he-IL" dirty="0" smtClean="0"/>
              <a:t>אנו השתמשנו במערך </a:t>
            </a:r>
            <a:r>
              <a:rPr lang="en-US" dirty="0" smtClean="0"/>
              <a:t>RFID</a:t>
            </a:r>
            <a:r>
              <a:rPr lang="he-IL" dirty="0" smtClean="0"/>
              <a:t> של חברת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המבוסס על התקנים (תגים) המוצמדים לעצם אותו מעוניינים לזהות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13</a:t>
            </a:fld>
            <a:endParaRPr lang="he-IL" dirty="0"/>
          </a:p>
        </p:txBody>
      </p:sp>
      <p:pic>
        <p:nvPicPr>
          <p:cNvPr id="8" name="Picture 2" descr="AeroScout: RTLS | WIFI Location | WIFI RTLS | WIFI Based RTLS - AeroSc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55" y="4442195"/>
            <a:ext cx="1643074" cy="261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הצגת מידע אמין בזמן אמת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קריאת התגים מתבצעת ב-2 אופנים:</a:t>
            </a:r>
            <a:endParaRPr lang="en-US" dirty="0" smtClean="0"/>
          </a:p>
          <a:p>
            <a:pPr lvl="1"/>
            <a:r>
              <a:rPr lang="he-IL" dirty="0" smtClean="0"/>
              <a:t>עירור התג - שימוש ב-</a:t>
            </a:r>
            <a:r>
              <a:rPr lang="en-US" dirty="0" smtClean="0"/>
              <a:t>Exciter</a:t>
            </a:r>
            <a:r>
              <a:rPr lang="he-IL" dirty="0" smtClean="0"/>
              <a:t> על מנת לסמן את התג למשל במעבר מאיזור לאיזור</a:t>
            </a:r>
            <a:endParaRPr lang="en-US" dirty="0" smtClean="0"/>
          </a:p>
          <a:p>
            <a:pPr lvl="1"/>
            <a:r>
              <a:rPr lang="he-IL" dirty="0" smtClean="0"/>
              <a:t>זיהוי מיקום - שימוש ב-</a:t>
            </a:r>
            <a:r>
              <a:rPr lang="en-US" dirty="0" smtClean="0"/>
              <a:t>Receiver</a:t>
            </a:r>
            <a:r>
              <a:rPr lang="he-IL" dirty="0" smtClean="0"/>
              <a:t> לאיתור המיקום המסתמך על זמן הגעה ועוצמת האות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454534" y="4216400"/>
            <a:ext cx="3046424" cy="2641600"/>
            <a:chOff x="3357554" y="4216400"/>
            <a:chExt cx="3046424" cy="2641600"/>
          </a:xfrm>
        </p:grpSpPr>
        <p:pic>
          <p:nvPicPr>
            <p:cNvPr id="6" name="Picture 10" descr="t3%20forw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4216400"/>
              <a:ext cx="1403350" cy="264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84" name="Picture 4" descr="http://www.aeroscout.com/files/uploaded/t5a-125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7554" y="4632325"/>
              <a:ext cx="1190625" cy="1809751"/>
            </a:xfrm>
            <a:prstGeom prst="rect">
              <a:avLst/>
            </a:prstGeom>
            <a:noFill/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14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הצגת תחזיות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>
                <a:latin typeface="David" pitchFamily="2" charset="-79"/>
                <a:cs typeface="David" pitchFamily="2" charset="-79"/>
              </a:rPr>
              <a:t>ביצוע תחזיות דורש הסתמכות על ידע קודם</a:t>
            </a:r>
          </a:p>
          <a:p>
            <a:endParaRPr lang="he-IL" dirty="0" smtClean="0">
              <a:latin typeface="David" pitchFamily="2" charset="-79"/>
              <a:cs typeface="David" pitchFamily="2" charset="-79"/>
            </a:endParaRPr>
          </a:p>
          <a:p>
            <a:r>
              <a:rPr lang="he-IL" dirty="0" smtClean="0">
                <a:latin typeface="David" pitchFamily="2" charset="-79"/>
                <a:cs typeface="David" pitchFamily="2" charset="-79"/>
              </a:rPr>
              <a:t>התאמת מודל לתיאור הנתונים יאפשר להשתמש בידע שנאסף בזמן אמת על מנת לייצר תחזיות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15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6600"/>
                </a:solidFill>
              </a:rPr>
              <a:t>איסוף נתונים 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e-IL" dirty="0" smtClean="0"/>
              <a:t>איסוף הנתונים התבסס על ארבעה מקורות עיקריים:</a:t>
            </a:r>
          </a:p>
          <a:p>
            <a:pPr lvl="1">
              <a:lnSpc>
                <a:spcPct val="90000"/>
              </a:lnSpc>
            </a:pPr>
            <a:endParaRPr lang="he-IL" dirty="0" smtClean="0"/>
          </a:p>
          <a:p>
            <a:pPr lvl="1">
              <a:lnSpc>
                <a:spcPct val="90000"/>
              </a:lnSpc>
            </a:pPr>
            <a:r>
              <a:rPr lang="he-IL" dirty="0" smtClean="0"/>
              <a:t>תרגיל חל"כ ארצי</a:t>
            </a:r>
          </a:p>
          <a:p>
            <a:pPr lvl="1">
              <a:lnSpc>
                <a:spcPct val="90000"/>
              </a:lnSpc>
            </a:pPr>
            <a:r>
              <a:rPr lang="he-IL" dirty="0" smtClean="0"/>
              <a:t>הערכת מומחה</a:t>
            </a:r>
          </a:p>
          <a:p>
            <a:pPr lvl="1">
              <a:lnSpc>
                <a:spcPct val="90000"/>
              </a:lnSpc>
            </a:pPr>
            <a:r>
              <a:rPr lang="he-IL" dirty="0" smtClean="0"/>
              <a:t>נתונים גולמיים ממערך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ה-</a:t>
            </a:r>
            <a:r>
              <a:rPr lang="en-US" dirty="0" smtClean="0"/>
              <a:t>RFID</a:t>
            </a:r>
            <a:r>
              <a:rPr lang="he-IL" dirty="0" smtClean="0"/>
              <a:t> שנאספו בתרגיל</a:t>
            </a:r>
          </a:p>
          <a:p>
            <a:pPr lvl="1">
              <a:lnSpc>
                <a:spcPct val="90000"/>
              </a:lnSpc>
            </a:pPr>
            <a:r>
              <a:rPr lang="he-IL" dirty="0" smtClean="0"/>
              <a:t>ראיונות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he-IL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ACE43-2A1F-4A66-92B2-82C00213D773}" type="slidenum">
              <a:rPr lang="he-IL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IMG_0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76250"/>
            <a:ext cx="7848600" cy="588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64B5CA-630D-47DE-8E43-1FF036820D2E}" type="slidenum">
              <a:rPr lang="he-IL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349" t="3133" r="13492" b="2855"/>
          <a:stretch>
            <a:fillRect/>
          </a:stretch>
        </p:blipFill>
        <p:spPr>
          <a:xfrm>
            <a:off x="857224" y="357166"/>
            <a:ext cx="7000924" cy="6238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38E34E-58C2-4038-A237-DF687064C286}" type="slidenum">
              <a:rPr lang="he-IL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88913"/>
            <a:ext cx="4654550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287713"/>
            <a:ext cx="31623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95275"/>
            <a:ext cx="381635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984500"/>
            <a:ext cx="4897438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0B23D-CC72-49EB-B49F-8334A31632FC}" type="slidenum">
              <a:rPr lang="he-IL" smtClean="0">
                <a:solidFill>
                  <a:srgbClr val="FFFFCC"/>
                </a:solidFill>
              </a:rPr>
              <a:pPr/>
              <a:t>19</a:t>
            </a:fld>
            <a:endParaRPr lang="en-US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המשלחת הישראלית להאיטי</a:t>
            </a:r>
            <a:endParaRPr lang="he-IL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 dirty="0" smtClean="0"/>
              <a:t>המשלחת כללה 230 אנשי צוות וטיפלה בכ-1100 פצועים במהלך 10 ימים</a:t>
            </a:r>
          </a:p>
          <a:p>
            <a:pPr eaLnBrk="1" hangingPunct="1"/>
            <a:r>
              <a:rPr lang="he-IL" dirty="0" smtClean="0"/>
              <a:t>כדי להחליט מי יקבל טיפול, הרכיבו צוות של 4 רופאים שענו על השאלות:</a:t>
            </a:r>
          </a:p>
          <a:p>
            <a:pPr lvl="1" eaLnBrk="1" hangingPunct="1"/>
            <a:r>
              <a:rPr lang="he-IL" dirty="0" smtClean="0"/>
              <a:t>כמה דחוף מצב הפצוע?</a:t>
            </a:r>
          </a:p>
          <a:p>
            <a:pPr lvl="1" eaLnBrk="1" hangingPunct="1"/>
            <a:r>
              <a:rPr lang="he-IL" dirty="0" smtClean="0"/>
              <a:t>האם יש לנו את המשאבים לטפל בו?</a:t>
            </a:r>
          </a:p>
          <a:p>
            <a:pPr lvl="1" eaLnBrk="1" hangingPunct="1"/>
            <a:r>
              <a:rPr lang="he-IL" b="1" dirty="0" smtClean="0"/>
              <a:t>מה הסיכוי שהוא יחיה בעקבות הטיפול?</a:t>
            </a:r>
          </a:p>
          <a:p>
            <a:pPr eaLnBrk="1" hangingPunct="1"/>
            <a:endParaRPr lang="he-IL" dirty="0" smtClean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33965-61AD-4A38-8F35-D19BC583DF9F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dirty="0" smtClean="0"/>
              <a:t>הנתונים</a:t>
            </a:r>
            <a:endParaRPr lang="he-IL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e-IL" smtClean="0"/>
              <a:t>היות ומדובר בתרגיל ייתכן כי הנתונים שהתקבלו אינם מייצגים מצב אמת</a:t>
            </a:r>
          </a:p>
          <a:p>
            <a:pPr>
              <a:lnSpc>
                <a:spcPct val="90000"/>
              </a:lnSpc>
            </a:pPr>
            <a:r>
              <a:rPr lang="he-IL" smtClean="0"/>
              <a:t>עם זאת נתונים אלה מהווים בסיס לניתוח:</a:t>
            </a:r>
          </a:p>
          <a:p>
            <a:pPr lvl="1">
              <a:lnSpc>
                <a:spcPct val="90000"/>
              </a:lnSpc>
            </a:pPr>
            <a:r>
              <a:rPr lang="he-IL" smtClean="0"/>
              <a:t>קצבי כניסה</a:t>
            </a:r>
          </a:p>
          <a:p>
            <a:pPr lvl="1">
              <a:lnSpc>
                <a:spcPct val="90000"/>
              </a:lnSpc>
            </a:pPr>
            <a:r>
              <a:rPr lang="he-IL" smtClean="0"/>
              <a:t>התנהגות המערכת</a:t>
            </a:r>
          </a:p>
          <a:p>
            <a:pPr lvl="1">
              <a:lnSpc>
                <a:spcPct val="90000"/>
              </a:lnSpc>
            </a:pPr>
            <a:r>
              <a:rPr lang="he-IL" smtClean="0"/>
              <a:t>התכנות מודלים</a:t>
            </a:r>
          </a:p>
          <a:p>
            <a:pPr>
              <a:lnSpc>
                <a:spcPct val="90000"/>
              </a:lnSpc>
            </a:pPr>
            <a:endParaRPr lang="he-IL" smtClean="0"/>
          </a:p>
          <a:p>
            <a:endParaRPr lang="he-IL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F6398-B5B8-4D98-891C-1A61C2891041}" type="slidenum">
              <a:rPr lang="he-IL" smtClean="0"/>
              <a:pPr>
                <a:defRPr/>
              </a:pPr>
              <a:t>20</a:t>
            </a:fld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dirty="0" smtClean="0"/>
              <a:t>המודל הנבחר – מודל נוזלים</a:t>
            </a:r>
            <a:endParaRPr lang="he-IL" dirty="0"/>
          </a:p>
        </p:txBody>
      </p:sp>
      <p:sp>
        <p:nvSpPr>
          <p:cNvPr id="27650" name="כותרת משנה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he-IL" dirty="0" smtClean="0">
                <a:latin typeface="David" pitchFamily="2" charset="-79"/>
                <a:cs typeface="David" pitchFamily="2" charset="-79"/>
              </a:rPr>
              <a:t>המודל לא מתייחס לאירועים בודדים, אלא כחלק מתהליך רציף המתחשב </a:t>
            </a:r>
            <a:r>
              <a:rPr lang="he-IL" b="1" dirty="0" smtClean="0">
                <a:solidFill>
                  <a:srgbClr val="FF0000"/>
                </a:solidFill>
                <a:latin typeface="David" pitchFamily="2" charset="-79"/>
                <a:cs typeface="David" pitchFamily="2" charset="-79"/>
              </a:rPr>
              <a:t>בקצבי הכניסה והיציאה</a:t>
            </a:r>
          </a:p>
          <a:p>
            <a:pPr>
              <a:lnSpc>
                <a:spcPct val="90000"/>
              </a:lnSpc>
              <a:defRPr/>
            </a:pPr>
            <a:r>
              <a:rPr lang="he-IL" dirty="0" smtClean="0">
                <a:latin typeface="David" pitchFamily="2" charset="-79"/>
                <a:cs typeface="David" pitchFamily="2" charset="-79"/>
              </a:rPr>
              <a:t>התנועה במערכת מתוארת כזרימה, שבה מאבד האינדיבידואל את זהותו בהיותו חלק מזערי בשטף</a:t>
            </a:r>
          </a:p>
          <a:p>
            <a:pPr>
              <a:lnSpc>
                <a:spcPct val="90000"/>
              </a:lnSpc>
              <a:defRPr/>
            </a:pPr>
            <a:r>
              <a:rPr lang="he-IL" dirty="0" smtClean="0">
                <a:latin typeface="David" pitchFamily="2" charset="-79"/>
                <a:cs typeface="David" pitchFamily="2" charset="-79"/>
              </a:rPr>
              <a:t>מתאים למצב בו קצב הכניסה למערכת גדול מקצב היציאה (להבדיל ממצב יציב)</a:t>
            </a:r>
          </a:p>
          <a:p>
            <a:pPr>
              <a:lnSpc>
                <a:spcPct val="90000"/>
              </a:lnSpc>
              <a:defRPr/>
            </a:pPr>
            <a:r>
              <a:rPr lang="he-IL" dirty="0" smtClean="0">
                <a:latin typeface="David" pitchFamily="2" charset="-79"/>
                <a:cs typeface="David" pitchFamily="2" charset="-79"/>
              </a:rPr>
              <a:t>מתאים למצב בו לא מתקיימת מדיניות </a:t>
            </a:r>
            <a:r>
              <a:rPr lang="en-US" dirty="0" smtClean="0">
                <a:latin typeface="David" pitchFamily="2" charset="-79"/>
                <a:cs typeface="David" pitchFamily="2" charset="-79"/>
              </a:rPr>
              <a:t>FIFO</a:t>
            </a:r>
            <a:endParaRPr lang="he-IL" dirty="0" smtClean="0">
              <a:latin typeface="David" pitchFamily="2" charset="-79"/>
              <a:cs typeface="David" pitchFamily="2" charset="-79"/>
            </a:endParaRPr>
          </a:p>
          <a:p>
            <a:pPr>
              <a:lnSpc>
                <a:spcPct val="90000"/>
              </a:lnSpc>
              <a:defRPr/>
            </a:pPr>
            <a:r>
              <a:rPr lang="he-IL" dirty="0" smtClean="0">
                <a:latin typeface="David" pitchFamily="2" charset="-79"/>
                <a:cs typeface="David" pitchFamily="2" charset="-79"/>
              </a:rPr>
              <a:t>מודל פשוט, אשר מאפשר ביצוע קל יחסית של שינויים והתאמות</a:t>
            </a:r>
          </a:p>
        </p:txBody>
      </p:sp>
      <p:sp>
        <p:nvSpPr>
          <p:cNvPr id="14340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D8DBF-61D1-44CD-8A7B-8ACA9376A9AB}" type="slidenum">
              <a:rPr lang="he-IL" smtClean="0"/>
              <a:pPr>
                <a:defRPr/>
              </a:pPr>
              <a:t>21</a:t>
            </a:fld>
            <a:endParaRPr lang="en-US" sz="1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cap="none" dirty="0" smtClean="0">
                <a:latin typeface="David" pitchFamily="2" charset="-79"/>
                <a:cs typeface="David" pitchFamily="2" charset="-79"/>
              </a:rPr>
              <a:t>הגישה הנוזלית</a:t>
            </a:r>
            <a:endParaRPr lang="he-IL" dirty="0"/>
          </a:p>
        </p:txBody>
      </p:sp>
      <p:sp>
        <p:nvSpPr>
          <p:cNvPr id="1536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389B4-AACD-451E-AD55-63EB64C40AC4}" type="slidenum">
              <a:rPr lang="he-IL" smtClean="0"/>
              <a:pPr>
                <a:defRPr/>
              </a:pPr>
              <a:t>22</a:t>
            </a:fld>
            <a:endParaRPr lang="en-US" sz="1400" dirty="0" smtClean="0"/>
          </a:p>
        </p:txBody>
      </p:sp>
      <p:graphicFrame>
        <p:nvGraphicFramePr>
          <p:cNvPr id="11" name="תרשים 10">
            <a:hlinkClick r:id="rId2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2210346885"/>
              </p:ext>
            </p:extLst>
          </p:nvPr>
        </p:nvGraphicFramePr>
        <p:xfrm>
          <a:off x="571472" y="1428736"/>
          <a:ext cx="7833642" cy="505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מחבר חץ ישר 7"/>
          <p:cNvCxnSpPr/>
          <p:nvPr/>
        </p:nvCxnSpPr>
        <p:spPr bwMode="auto">
          <a:xfrm>
            <a:off x="4291951" y="4292600"/>
            <a:ext cx="19431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מחבר חץ ישר 8"/>
          <p:cNvCxnSpPr/>
          <p:nvPr/>
        </p:nvCxnSpPr>
        <p:spPr bwMode="auto">
          <a:xfrm flipV="1">
            <a:off x="6732588" y="2928934"/>
            <a:ext cx="1587" cy="10810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724525" y="3138488"/>
            <a:ext cx="1085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he-IL" b="1"/>
              <a:t>אנשים</a:t>
            </a:r>
          </a:p>
          <a:p>
            <a:pPr algn="ctr" rtl="0"/>
            <a:r>
              <a:rPr lang="he-IL" b="1"/>
              <a:t>במערכת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4558937" y="3909880"/>
            <a:ext cx="1357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he-IL" b="1" dirty="0"/>
              <a:t>משך </a:t>
            </a:r>
            <a:r>
              <a:rPr lang="he-IL" b="1" dirty="0" smtClean="0"/>
              <a:t>שהייה</a:t>
            </a:r>
            <a:endParaRPr lang="he-I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e-IL" cap="none" dirty="0" smtClean="0"/>
              <a:t>סימונים ונוסחאות</a:t>
            </a:r>
          </a:p>
        </p:txBody>
      </p:sp>
      <p:sp>
        <p:nvSpPr>
          <p:cNvPr id="1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he-IL" dirty="0" smtClean="0"/>
              <a:t>הרעיון הכללי במודל: בכל רגע נמצאים במערכת מי שהיו במערכת ברגע הקודם ועוד השינוי בכמות האנשים (כניסה פחות יציאה)</a:t>
            </a:r>
          </a:p>
          <a:p>
            <a:pPr>
              <a:spcBef>
                <a:spcPct val="20000"/>
              </a:spcBef>
            </a:pPr>
            <a:r>
              <a:rPr lang="he-IL" dirty="0" smtClean="0"/>
              <a:t>נסמן:</a:t>
            </a:r>
          </a:p>
          <a:p>
            <a:pPr lvl="1"/>
            <a:r>
              <a:rPr lang="he-IL" dirty="0" smtClean="0"/>
              <a:t>         - מספר האנשים במערכת בזמן</a:t>
            </a:r>
            <a:r>
              <a:rPr lang="en-US" dirty="0" smtClean="0"/>
              <a:t> </a:t>
            </a:r>
            <a:endParaRPr lang="he-IL" dirty="0" smtClean="0"/>
          </a:p>
          <a:p>
            <a:pPr lvl="1"/>
            <a:r>
              <a:rPr lang="he-IL" dirty="0" smtClean="0"/>
              <a:t>         - קצב הכניסה למערכת בזמן </a:t>
            </a:r>
          </a:p>
          <a:p>
            <a:pPr lvl="1"/>
            <a:r>
              <a:rPr lang="he-IL" dirty="0" smtClean="0"/>
              <a:t>         - קצב היציאה מהמערכת בזמן</a:t>
            </a:r>
          </a:p>
        </p:txBody>
      </p:sp>
      <p:sp>
        <p:nvSpPr>
          <p:cNvPr id="3891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1EFD9-7C80-42C9-8DB2-E455E60C3665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he-IL"/>
          </a:p>
        </p:txBody>
      </p:sp>
      <p:graphicFrame>
        <p:nvGraphicFramePr>
          <p:cNvPr id="1026" name="Object 148"/>
          <p:cNvGraphicFramePr>
            <a:graphicFrameLocks noChangeAspect="1"/>
          </p:cNvGraphicFramePr>
          <p:nvPr/>
        </p:nvGraphicFramePr>
        <p:xfrm>
          <a:off x="7092950" y="4071953"/>
          <a:ext cx="7921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4" name="משוואה" r:id="rId3" imgW="368300" imgH="228600" progId="Equation.3">
                  <p:embed/>
                </p:oleObj>
              </mc:Choice>
              <mc:Fallback>
                <p:oleObj name="משוואה" r:id="rId3" imgW="368300" imgH="228600" progId="Equation.3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071953"/>
                        <a:ext cx="79216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9"/>
          <p:cNvGraphicFramePr>
            <a:graphicFrameLocks noChangeAspect="1"/>
          </p:cNvGraphicFramePr>
          <p:nvPr/>
        </p:nvGraphicFramePr>
        <p:xfrm>
          <a:off x="7237413" y="4668853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5" name="משוואה" r:id="rId5" imgW="342751" imgH="228501" progId="Equation.3">
                  <p:embed/>
                </p:oleObj>
              </mc:Choice>
              <mc:Fallback>
                <p:oleObj name="משוואה" r:id="rId5" imgW="342751" imgH="228501" progId="Equation.3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4668853"/>
                        <a:ext cx="647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0"/>
          <p:cNvGraphicFramePr>
            <a:graphicFrameLocks noChangeAspect="1"/>
          </p:cNvGraphicFramePr>
          <p:nvPr/>
        </p:nvGraphicFramePr>
        <p:xfrm>
          <a:off x="7235825" y="5213363"/>
          <a:ext cx="6492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6" name="משוואה" r:id="rId7" imgW="342751" imgH="228501" progId="Equation.3">
                  <p:embed/>
                </p:oleObj>
              </mc:Choice>
              <mc:Fallback>
                <p:oleObj name="משוואה" r:id="rId7" imgW="342751" imgH="228501" progId="Equation.3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213363"/>
                        <a:ext cx="649288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graphicFrame>
        <p:nvGraphicFramePr>
          <p:cNvPr id="1029" name="Object 151"/>
          <p:cNvGraphicFramePr>
            <a:graphicFrameLocks noChangeAspect="1"/>
          </p:cNvGraphicFramePr>
          <p:nvPr/>
        </p:nvGraphicFramePr>
        <p:xfrm>
          <a:off x="2071670" y="4101390"/>
          <a:ext cx="269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7" name="משוואה" r:id="rId9" imgW="139700" imgH="228600" progId="Equation.3">
                  <p:embed/>
                </p:oleObj>
              </mc:Choice>
              <mc:Fallback>
                <p:oleObj name="משוואה" r:id="rId9" imgW="139700" imgH="228600" progId="Equation.3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101390"/>
                        <a:ext cx="2698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Rectangle 17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graphicFrame>
        <p:nvGraphicFramePr>
          <p:cNvPr id="1030" name="Object 152"/>
          <p:cNvGraphicFramePr>
            <a:graphicFrameLocks noChangeAspect="1"/>
          </p:cNvGraphicFramePr>
          <p:nvPr/>
        </p:nvGraphicFramePr>
        <p:xfrm>
          <a:off x="2357422" y="4668853"/>
          <a:ext cx="269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8" name="משוואה" r:id="rId11" imgW="139700" imgH="228600" progId="Equation.3">
                  <p:embed/>
                </p:oleObj>
              </mc:Choice>
              <mc:Fallback>
                <p:oleObj name="משוואה" r:id="rId11" imgW="139700" imgH="228600" progId="Equation.3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4668853"/>
                        <a:ext cx="2698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53"/>
          <p:cNvGraphicFramePr>
            <a:graphicFrameLocks noChangeAspect="1"/>
          </p:cNvGraphicFramePr>
          <p:nvPr/>
        </p:nvGraphicFramePr>
        <p:xfrm>
          <a:off x="2143108" y="5241076"/>
          <a:ext cx="269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9" name="משוואה" r:id="rId12" imgW="139700" imgH="228600" progId="Equation.3">
                  <p:embed/>
                </p:oleObj>
              </mc:Choice>
              <mc:Fallback>
                <p:oleObj name="משוואה" r:id="rId12" imgW="139700" imgH="228600" progId="Equation.3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5241076"/>
                        <a:ext cx="2698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graphicFrame>
        <p:nvGraphicFramePr>
          <p:cNvPr id="1032" name="Object 154"/>
          <p:cNvGraphicFramePr>
            <a:graphicFrameLocks noChangeAspect="1"/>
          </p:cNvGraphicFramePr>
          <p:nvPr/>
        </p:nvGraphicFramePr>
        <p:xfrm>
          <a:off x="4427538" y="6076972"/>
          <a:ext cx="38893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0" name="משוואה" r:id="rId13" imgW="1574800" imgH="228600" progId="Equation.3">
                  <p:embed/>
                </p:oleObj>
              </mc:Choice>
              <mc:Fallback>
                <p:oleObj name="משוואה" r:id="rId13" imgW="1574800" imgH="228600" progId="Equation.3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6076972"/>
                        <a:ext cx="3889375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2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sp>
        <p:nvSpPr>
          <p:cNvPr id="1041" name="Rectangle 2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  <p:graphicFrame>
        <p:nvGraphicFramePr>
          <p:cNvPr id="1033" name="Object 155"/>
          <p:cNvGraphicFramePr>
            <a:graphicFrameLocks noChangeAspect="1"/>
          </p:cNvGraphicFramePr>
          <p:nvPr/>
        </p:nvGraphicFramePr>
        <p:xfrm>
          <a:off x="827088" y="5810272"/>
          <a:ext cx="28082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1" name="משוואה" r:id="rId15" imgW="1383699" imgH="406224" progId="Equation.3">
                  <p:embed/>
                </p:oleObj>
              </mc:Choice>
              <mc:Fallback>
                <p:oleObj name="משוואה" r:id="rId15" imgW="1383699" imgH="406224" progId="Equation.3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810272"/>
                        <a:ext cx="2808287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29"/>
          <p:cNvSpPr>
            <a:spLocks noChangeArrowheads="1"/>
          </p:cNvSpPr>
          <p:nvPr/>
        </p:nvSpPr>
        <p:spPr bwMode="auto">
          <a:xfrm>
            <a:off x="0" y="3633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e-IL" cap="none" dirty="0" smtClean="0"/>
              <a:t>משוואת המודל</a:t>
            </a:r>
          </a:p>
        </p:txBody>
      </p:sp>
      <p:sp>
        <p:nvSpPr>
          <p:cNvPr id="6148" name="כותרת משנה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e-IL" dirty="0" smtClean="0"/>
              <a:t>לאחר התאמות ושיפורים התקבלה נוסחאת המודל הכללית:</a:t>
            </a:r>
          </a:p>
          <a:p>
            <a:pPr eaLnBrk="1" hangingPunct="1"/>
            <a:endParaRPr lang="he-IL" dirty="0" smtClean="0"/>
          </a:p>
          <a:p>
            <a:pPr eaLnBrk="1" hangingPunct="1"/>
            <a:r>
              <a:rPr lang="he-IL" dirty="0" smtClean="0"/>
              <a:t>כאשר:</a:t>
            </a:r>
          </a:p>
          <a:p>
            <a:pPr lvl="1"/>
            <a:r>
              <a:rPr lang="en-US" dirty="0" smtClean="0"/>
              <a:t>  </a:t>
            </a:r>
            <a:r>
              <a:rPr lang="he-IL" dirty="0" smtClean="0"/>
              <a:t>  - קצב יציאת נפטרים</a:t>
            </a:r>
          </a:p>
          <a:p>
            <a:pPr lvl="1"/>
            <a:r>
              <a:rPr lang="he-IL" dirty="0" smtClean="0"/>
              <a:t>    - קצב יציאת מאושפזים</a:t>
            </a:r>
          </a:p>
          <a:p>
            <a:pPr lvl="1"/>
            <a:r>
              <a:rPr lang="he-IL" dirty="0" smtClean="0"/>
              <a:t>    - פרופורציית נפטרים</a:t>
            </a:r>
          </a:p>
          <a:p>
            <a:pPr lvl="1"/>
            <a:r>
              <a:rPr lang="he-IL" dirty="0" smtClean="0"/>
              <a:t>    - פרופורציית מאשופזים</a:t>
            </a:r>
          </a:p>
          <a:p>
            <a:pPr eaLnBrk="1" hangingPunct="1"/>
            <a:endParaRPr lang="he-IL" dirty="0" smtClean="0"/>
          </a:p>
        </p:txBody>
      </p:sp>
      <p:sp>
        <p:nvSpPr>
          <p:cNvPr id="512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4A246-8A05-423A-ACA0-E96C922EB928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Times New Roman" pitchFamily="18" charset="0"/>
            </a:endParaRPr>
          </a:p>
        </p:txBody>
      </p:sp>
      <p:graphicFrame>
        <p:nvGraphicFramePr>
          <p:cNvPr id="6146" name="Object 18"/>
          <p:cNvGraphicFramePr>
            <a:graphicFrameLocks noChangeAspect="1"/>
          </p:cNvGraphicFramePr>
          <p:nvPr/>
        </p:nvGraphicFramePr>
        <p:xfrm>
          <a:off x="1368425" y="2714625"/>
          <a:ext cx="67754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8" name="Equation" r:id="rId3" imgW="2565400" imgH="177800" progId="">
                  <p:embed/>
                </p:oleObj>
              </mc:Choice>
              <mc:Fallback>
                <p:oleObj name="Equation" r:id="rId3" imgW="2565400" imgH="177800" progId="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2714625"/>
                        <a:ext cx="67754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8"/>
          <p:cNvGraphicFramePr>
            <a:graphicFrameLocks noChangeAspect="1"/>
          </p:cNvGraphicFramePr>
          <p:nvPr/>
        </p:nvGraphicFramePr>
        <p:xfrm>
          <a:off x="7500958" y="3968468"/>
          <a:ext cx="434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9" name="Equation" r:id="rId5" imgW="164814" imgH="177492" progId="">
                  <p:embed/>
                </p:oleObj>
              </mc:Choice>
              <mc:Fallback>
                <p:oleObj name="Equation" r:id="rId5" imgW="164814" imgH="177492" progId="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3968468"/>
                        <a:ext cx="4349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8"/>
          <p:cNvGraphicFramePr>
            <a:graphicFrameLocks noChangeAspect="1"/>
          </p:cNvGraphicFramePr>
          <p:nvPr/>
        </p:nvGraphicFramePr>
        <p:xfrm>
          <a:off x="7516814" y="4468528"/>
          <a:ext cx="4016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50" name="Equation" r:id="rId7" imgW="152202" imgH="177569" progId="">
                  <p:embed/>
                </p:oleObj>
              </mc:Choice>
              <mc:Fallback>
                <p:oleObj name="Equation" r:id="rId7" imgW="152202" imgH="177569" progId="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4" y="4468528"/>
                        <a:ext cx="401637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8"/>
          <p:cNvGraphicFramePr>
            <a:graphicFrameLocks noChangeAspect="1"/>
          </p:cNvGraphicFramePr>
          <p:nvPr/>
        </p:nvGraphicFramePr>
        <p:xfrm>
          <a:off x="7500958" y="4968600"/>
          <a:ext cx="4349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51" name="Equation" r:id="rId9" imgW="164814" imgH="177492" progId="">
                  <p:embed/>
                </p:oleObj>
              </mc:Choice>
              <mc:Fallback>
                <p:oleObj name="Equation" r:id="rId9" imgW="164814" imgH="177492" progId="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4968600"/>
                        <a:ext cx="4349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8"/>
          <p:cNvGraphicFramePr>
            <a:graphicFrameLocks noChangeAspect="1"/>
          </p:cNvGraphicFramePr>
          <p:nvPr/>
        </p:nvGraphicFramePr>
        <p:xfrm>
          <a:off x="7500958" y="5468666"/>
          <a:ext cx="4016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52" name="Equation" r:id="rId11" imgW="152202" imgH="177569" progId="">
                  <p:embed/>
                </p:oleObj>
              </mc:Choice>
              <mc:Fallback>
                <p:oleObj name="Equation" r:id="rId11" imgW="152202" imgH="177569" progId="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5468666"/>
                        <a:ext cx="401637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14282" y="1928802"/>
            <a:ext cx="8370460" cy="785818"/>
            <a:chOff x="273506" y="1928802"/>
            <a:chExt cx="8370460" cy="785818"/>
          </a:xfrm>
          <a:solidFill>
            <a:schemeClr val="bg2"/>
          </a:solidFill>
        </p:grpSpPr>
        <p:sp>
          <p:nvSpPr>
            <p:cNvPr id="11" name="Rounded Rectangle 10"/>
            <p:cNvSpPr/>
            <p:nvPr/>
          </p:nvSpPr>
          <p:spPr>
            <a:xfrm>
              <a:off x="285720" y="1928802"/>
              <a:ext cx="8358246" cy="785818"/>
            </a:xfrm>
            <a:prstGeom prst="round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10" name="Object 18"/>
            <p:cNvGraphicFramePr>
              <a:graphicFrameLocks noChangeAspect="1"/>
            </p:cNvGraphicFramePr>
            <p:nvPr/>
          </p:nvGraphicFramePr>
          <p:xfrm>
            <a:off x="273506" y="2071678"/>
            <a:ext cx="8370460" cy="571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53" name="Equation" r:id="rId13" imgW="2565400" imgH="177800" progId="">
                    <p:embed/>
                  </p:oleObj>
                </mc:Choice>
                <mc:Fallback>
                  <p:oleObj name="Equation" r:id="rId13" imgW="2565400" imgH="177800" progId="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506" y="2071678"/>
                          <a:ext cx="8370460" cy="5715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ounded Rectangle 2"/>
          <p:cNvSpPr/>
          <p:nvPr/>
        </p:nvSpPr>
        <p:spPr>
          <a:xfrm>
            <a:off x="241604" y="2103136"/>
            <a:ext cx="785690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ounded Rectangle 14"/>
          <p:cNvSpPr/>
          <p:nvPr/>
        </p:nvSpPr>
        <p:spPr>
          <a:xfrm>
            <a:off x="1270783" y="2103136"/>
            <a:ext cx="93610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ounded Rectangle 15"/>
          <p:cNvSpPr/>
          <p:nvPr/>
        </p:nvSpPr>
        <p:spPr>
          <a:xfrm>
            <a:off x="2453037" y="2103136"/>
            <a:ext cx="750811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ounded Rectangle 16"/>
          <p:cNvSpPr/>
          <p:nvPr/>
        </p:nvSpPr>
        <p:spPr>
          <a:xfrm>
            <a:off x="3419872" y="2103136"/>
            <a:ext cx="244827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ounded Rectangle 17"/>
          <p:cNvSpPr/>
          <p:nvPr/>
        </p:nvSpPr>
        <p:spPr>
          <a:xfrm>
            <a:off x="6128772" y="2103136"/>
            <a:ext cx="237626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e-IL" cap="none" dirty="0" smtClean="0"/>
              <a:t>המודל התפעולי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he-IL" dirty="0" smtClean="0"/>
              <a:t>המשוואה המוצגת הינה כללית ולא מניחה דבר על הפרמטרים הנדרשים</a:t>
            </a:r>
          </a:p>
          <a:p>
            <a:pPr eaLnBrk="1" hangingPunct="1"/>
            <a:r>
              <a:rPr lang="he-IL" dirty="0" smtClean="0"/>
              <a:t>השימוש במשוואה אם כן כרוך באמידת הפרמטרים און-ליין</a:t>
            </a:r>
          </a:p>
          <a:p>
            <a:pPr eaLnBrk="1" hangingPunct="1"/>
            <a:endParaRPr lang="he-IL" dirty="0" smtClean="0"/>
          </a:p>
          <a:p>
            <a:pPr eaLnBrk="1" hangingPunct="1"/>
            <a:r>
              <a:rPr lang="he-IL" dirty="0" smtClean="0"/>
              <a:t>יישום הרעיון התבצע ע"י שיטות סטטיסטיות מתקדמות-</a:t>
            </a:r>
          </a:p>
          <a:p>
            <a:pPr lvl="1"/>
            <a:r>
              <a:rPr lang="he-IL" dirty="0" smtClean="0"/>
              <a:t>אמידה אי פרמטרית</a:t>
            </a:r>
          </a:p>
          <a:p>
            <a:pPr lvl="1"/>
            <a:r>
              <a:rPr lang="en-US" dirty="0" smtClean="0"/>
              <a:t>Censored sampling</a:t>
            </a:r>
            <a:endParaRPr lang="he-IL" dirty="0" smtClean="0"/>
          </a:p>
          <a:p>
            <a:pPr eaLnBrk="1" hangingPunct="1"/>
            <a:endParaRPr lang="he-IL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3048E7-F585-48C7-843C-8684AAFA9063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he-IL" sz="3600" cap="none" dirty="0" smtClean="0">
                <a:latin typeface="David" pitchFamily="2" charset="-79"/>
                <a:cs typeface="David" pitchFamily="2" charset="-79"/>
              </a:rPr>
              <a:t>משך שהייה משתנה בזמן עם הפרדת נפטרים ומאושפזים</a:t>
            </a:r>
          </a:p>
        </p:txBody>
      </p:sp>
      <p:sp>
        <p:nvSpPr>
          <p:cNvPr id="18437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620DB-D37B-4609-A8AB-47E511D3E6A4}" type="slidenum">
              <a:rPr lang="he-IL" smtClean="0"/>
              <a:pPr>
                <a:defRPr/>
              </a:pPr>
              <a:t>26</a:t>
            </a:fld>
            <a:endParaRPr lang="en-US" sz="1400" dirty="0" smtClean="0"/>
          </a:p>
        </p:txBody>
      </p:sp>
      <p:graphicFrame>
        <p:nvGraphicFramePr>
          <p:cNvPr id="6" name="תרשים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995245"/>
              </p:ext>
            </p:extLst>
          </p:nvPr>
        </p:nvGraphicFramePr>
        <p:xfrm>
          <a:off x="285720" y="1500174"/>
          <a:ext cx="835824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000892" y="5949280"/>
            <a:ext cx="151216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Aparajita" pitchFamily="34" charset="0"/>
                <a:cs typeface="Aparajita" pitchFamily="34" charset="0"/>
              </a:rPr>
              <a:t>RMSE = 1.4</a:t>
            </a:r>
            <a:endParaRPr lang="he-IL" sz="2400" b="1" dirty="0">
              <a:latin typeface="Aparajit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e-IL" cap="none" dirty="0" smtClean="0"/>
              <a:t>בחינת המודל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e-IL" dirty="0" smtClean="0"/>
              <a:t>כאמור, יתכן כי הנתונים שבידינו שונים מנתונים שיאספו בעת אירוע חל"כ</a:t>
            </a:r>
          </a:p>
          <a:p>
            <a:pPr eaLnBrk="1" hangingPunct="1"/>
            <a:r>
              <a:rPr lang="he-IL" dirty="0" smtClean="0"/>
              <a:t>כמו כן בתרגיל נאספו נתונים על 49 נפגעים בלבד</a:t>
            </a:r>
          </a:p>
          <a:p>
            <a:pPr eaLnBrk="1" hangingPunct="1"/>
            <a:r>
              <a:rPr lang="he-IL" dirty="0" smtClean="0"/>
              <a:t>בדיקת המודל על תצפיות נוספות שהתקבלו באמצעות סימולציה</a:t>
            </a:r>
          </a:p>
          <a:p>
            <a:pPr eaLnBrk="1" hangingPunct="1"/>
            <a:r>
              <a:rPr lang="he-IL" dirty="0" smtClean="0"/>
              <a:t>בדיקת המודל עבור התפלגויות וקצבים שונים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3048E7-F585-48C7-843C-8684AAFA9063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e-IL" cap="none" dirty="0" smtClean="0">
                <a:latin typeface="David" pitchFamily="2" charset="-79"/>
                <a:cs typeface="David" pitchFamily="2" charset="-79"/>
              </a:rPr>
              <a:t>בחינת המודל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FE14F-4582-45A9-B346-F45F6B4B46BB}" type="slidenum">
              <a:rPr lang="he-IL" smtClean="0"/>
              <a:pPr>
                <a:defRPr/>
              </a:pPr>
              <a:t>28</a:t>
            </a:fld>
            <a:endParaRPr lang="he-IL" sz="1400" dirty="0"/>
          </a:p>
        </p:txBody>
      </p:sp>
      <p:graphicFrame>
        <p:nvGraphicFramePr>
          <p:cNvPr id="7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28978"/>
              </p:ext>
            </p:extLst>
          </p:nvPr>
        </p:nvGraphicFramePr>
        <p:xfrm>
          <a:off x="285720" y="1357298"/>
          <a:ext cx="83529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59563" y="5805264"/>
            <a:ext cx="1800225" cy="46196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Aparajita" pitchFamily="34" charset="0"/>
                <a:cs typeface="Aparajita" pitchFamily="34" charset="0"/>
              </a:rPr>
              <a:t>RMSE = 0.64</a:t>
            </a:r>
            <a:endParaRPr lang="he-IL" sz="2400" b="1" dirty="0">
              <a:latin typeface="Aparajit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בחינת המודל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>
                <a:latin typeface="David" pitchFamily="2" charset="-79"/>
                <a:cs typeface="David" pitchFamily="2" charset="-79"/>
              </a:rPr>
              <a:t>אם כן, הוכחנו את התכנות המודל עבור מקרה כללי</a:t>
            </a:r>
          </a:p>
          <a:p>
            <a:r>
              <a:rPr lang="he-IL" dirty="0" smtClean="0">
                <a:latin typeface="David" pitchFamily="2" charset="-79"/>
                <a:cs typeface="David" pitchFamily="2" charset="-79"/>
              </a:rPr>
              <a:t>נרצה לבדוק את טיב התאמת המודל עבור נתונים המתקבלים מההערכות למצב אמת</a:t>
            </a:r>
          </a:p>
          <a:p>
            <a:r>
              <a:rPr lang="he-IL" dirty="0" smtClean="0">
                <a:latin typeface="David" pitchFamily="2" charset="-79"/>
                <a:cs typeface="David" pitchFamily="2" charset="-79"/>
              </a:rPr>
              <a:t>בנינו מודל סימולציה המתאר את תהליך כניסת הנפגעים</a:t>
            </a:r>
          </a:p>
          <a:p>
            <a:r>
              <a:rPr lang="he-IL" dirty="0" smtClean="0">
                <a:latin typeface="David" pitchFamily="2" charset="-79"/>
                <a:cs typeface="David" pitchFamily="2" charset="-79"/>
              </a:rPr>
              <a:t>ניתוח הפלט שהתקבל ממודל הסימולציה התאים להנחות היסוד לגבי מתאר חל"כ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29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מהו אר"ן?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e-IL" dirty="0"/>
              <a:t>לאירוע רב נפגעים (אר"ן) מספר הגדרות:</a:t>
            </a:r>
          </a:p>
          <a:p>
            <a:pPr lvl="1">
              <a:defRPr/>
            </a:pPr>
            <a:r>
              <a:rPr lang="he-IL" dirty="0"/>
              <a:t>מצב שבו הביקוש לטיפול רפואי גדול יותר מהיכולת לספק </a:t>
            </a:r>
            <a:r>
              <a:rPr lang="he-IL" dirty="0" smtClean="0"/>
              <a:t>אותו</a:t>
            </a:r>
            <a:endParaRPr lang="he-IL" dirty="0"/>
          </a:p>
          <a:p>
            <a:pPr lvl="1">
              <a:defRPr/>
            </a:pPr>
            <a:r>
              <a:rPr lang="he-IL" dirty="0"/>
              <a:t>אירוע בו יש התפשרות על איכות הטיפול הרפואי, עקב קיומם של פצועים </a:t>
            </a:r>
            <a:r>
              <a:rPr lang="he-IL" dirty="0" smtClean="0"/>
              <a:t>נוספים</a:t>
            </a:r>
            <a:endParaRPr lang="he-IL" dirty="0"/>
          </a:p>
          <a:p>
            <a:pPr lvl="1">
              <a:defRPr/>
            </a:pPr>
            <a:r>
              <a:rPr lang="he-IL" dirty="0"/>
              <a:t>אירוע בו מספר הנפגעים גדול ממשאבי </a:t>
            </a:r>
            <a:r>
              <a:rPr lang="he-IL" dirty="0" smtClean="0"/>
              <a:t>הטיפול</a:t>
            </a:r>
            <a:endParaRPr lang="he-IL" dirty="0"/>
          </a:p>
          <a:p>
            <a:pPr marL="0" indent="0">
              <a:buNone/>
              <a:defRPr/>
            </a:pPr>
            <a:endParaRPr lang="he-IL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3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תחזית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 smtClean="0">
                <a:latin typeface="David" pitchFamily="2" charset="-79"/>
                <a:cs typeface="David" pitchFamily="2" charset="-79"/>
              </a:rPr>
              <a:t>התחזית הנדרשת הינה לטווח של שעה קדימה</a:t>
            </a:r>
          </a:p>
          <a:p>
            <a:r>
              <a:rPr lang="he-IL" dirty="0" smtClean="0">
                <a:latin typeface="David" pitchFamily="2" charset="-79"/>
                <a:cs typeface="David" pitchFamily="2" charset="-79"/>
              </a:rPr>
              <a:t>על מנת לבצע תחזית באמצעות המודל עלינו לחזות את הפרמטרים המאפיינים אותו</a:t>
            </a:r>
          </a:p>
          <a:p>
            <a:r>
              <a:rPr lang="he-IL" dirty="0" smtClean="0">
                <a:latin typeface="David" pitchFamily="2" charset="-79"/>
                <a:cs typeface="David" pitchFamily="2" charset="-79"/>
              </a:rPr>
              <a:t>הנחת העבודה הינה השתנות נמוכה בזמן של פרמטרי המודל על כן מתאפשר שימוש בפרמטרים שנאמדו בשעה האחרונה</a:t>
            </a:r>
          </a:p>
          <a:p>
            <a:r>
              <a:rPr lang="he-IL" dirty="0" smtClean="0">
                <a:latin typeface="David" pitchFamily="2" charset="-79"/>
                <a:cs typeface="David" pitchFamily="2" charset="-79"/>
              </a:rPr>
              <a:t>אמידת משכי אינטרוולי ההגעות והאינטרוולים ללא הגעות מתבצעת ע"י אלגוריתם </a:t>
            </a:r>
            <a:r>
              <a:rPr lang="en-US" dirty="0" smtClean="0">
                <a:latin typeface="David" pitchFamily="2" charset="-79"/>
                <a:cs typeface="David" pitchFamily="2" charset="-79"/>
              </a:rPr>
              <a:t>K-means</a:t>
            </a:r>
            <a:r>
              <a:rPr lang="he-IL" dirty="0" smtClean="0">
                <a:latin typeface="David" pitchFamily="2" charset="-79"/>
                <a:cs typeface="David" pitchFamily="2" charset="-79"/>
              </a:rPr>
              <a:t> אשר מבצע למידה של הנתונים בפועל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30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תרשים 7"/>
          <p:cNvGraphicFramePr>
            <a:graphicFrameLocks/>
          </p:cNvGraphicFramePr>
          <p:nvPr/>
        </p:nvGraphicFramePr>
        <p:xfrm>
          <a:off x="179512" y="1352550"/>
          <a:ext cx="8424935" cy="4668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בחינת המודל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31</a:t>
            </a:fld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7020247" y="5733256"/>
            <a:ext cx="1512193" cy="4619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sz="2400" b="1" dirty="0">
                <a:latin typeface="Aparajita" pitchFamily="34" charset="0"/>
                <a:cs typeface="Aparajita" pitchFamily="34" charset="0"/>
              </a:rPr>
              <a:t>RMSE = </a:t>
            </a:r>
            <a:r>
              <a:rPr lang="en-US" sz="2400" b="1" dirty="0" smtClean="0">
                <a:latin typeface="Aparajita" pitchFamily="34" charset="0"/>
                <a:cs typeface="Aparajita" pitchFamily="34" charset="0"/>
              </a:rPr>
              <a:t>3.8</a:t>
            </a:r>
            <a:endParaRPr lang="he-IL" sz="2400" b="1" dirty="0">
              <a:latin typeface="Aparajit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סיכום המודל התפעולי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32</a:t>
            </a:fld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3419872" y="1556792"/>
            <a:ext cx="2304256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2"/>
                </a:solidFill>
              </a:rPr>
              <a:t>איסוף נתונים</a:t>
            </a:r>
            <a:endParaRPr lang="he-IL" sz="2400" dirty="0">
              <a:solidFill>
                <a:schemeClr val="tx2"/>
              </a:solidFill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3419872" y="2435290"/>
            <a:ext cx="2304256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2"/>
                </a:solidFill>
              </a:rPr>
              <a:t>ניתוח נתונים</a:t>
            </a:r>
            <a:endParaRPr lang="he-IL" sz="2400" dirty="0">
              <a:solidFill>
                <a:schemeClr val="tx2"/>
              </a:solidFill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3419872" y="3313788"/>
            <a:ext cx="2304256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2"/>
                </a:solidFill>
              </a:rPr>
              <a:t>התאמת מודל</a:t>
            </a:r>
            <a:endParaRPr lang="he-IL" sz="2400" dirty="0">
              <a:solidFill>
                <a:schemeClr val="tx2"/>
              </a:solidFill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3419872" y="4192286"/>
            <a:ext cx="2304256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2"/>
                </a:solidFill>
              </a:rPr>
              <a:t>אמידת פרמטרים</a:t>
            </a:r>
            <a:endParaRPr lang="he-IL" sz="2400" dirty="0">
              <a:solidFill>
                <a:schemeClr val="tx2"/>
              </a:solidFill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3419872" y="5070784"/>
            <a:ext cx="2304256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2"/>
                </a:solidFill>
              </a:rPr>
              <a:t>בחינת המודל</a:t>
            </a:r>
            <a:endParaRPr lang="he-IL" sz="2400" dirty="0">
              <a:solidFill>
                <a:schemeClr val="tx2"/>
              </a:solidFill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3419872" y="5949280"/>
            <a:ext cx="2304256" cy="4320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2"/>
                </a:solidFill>
              </a:rPr>
              <a:t>התאמת תחזית</a:t>
            </a:r>
            <a:endParaRPr lang="he-IL" sz="2400" dirty="0">
              <a:solidFill>
                <a:schemeClr val="tx2"/>
              </a:solidFill>
            </a:endParaRPr>
          </a:p>
        </p:txBody>
      </p:sp>
      <p:cxnSp>
        <p:nvCxnSpPr>
          <p:cNvPr id="14" name="מחבר חץ ישר 13"/>
          <p:cNvCxnSpPr>
            <a:stCxn id="5" idx="2"/>
            <a:endCxn id="8" idx="0"/>
          </p:cNvCxnSpPr>
          <p:nvPr/>
        </p:nvCxnSpPr>
        <p:spPr>
          <a:xfrm rot="5400000">
            <a:off x="4348775" y="2212065"/>
            <a:ext cx="4464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מחבר חץ ישר 15"/>
          <p:cNvCxnSpPr>
            <a:stCxn id="8" idx="2"/>
            <a:endCxn id="9" idx="0"/>
          </p:cNvCxnSpPr>
          <p:nvPr/>
        </p:nvCxnSpPr>
        <p:spPr>
          <a:xfrm rot="5400000">
            <a:off x="4348775" y="3090563"/>
            <a:ext cx="4464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מחבר חץ ישר 17"/>
          <p:cNvCxnSpPr>
            <a:stCxn id="9" idx="2"/>
            <a:endCxn id="10" idx="0"/>
          </p:cNvCxnSpPr>
          <p:nvPr/>
        </p:nvCxnSpPr>
        <p:spPr>
          <a:xfrm rot="5400000">
            <a:off x="4348775" y="3969061"/>
            <a:ext cx="4464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מחבר חץ ישר 19"/>
          <p:cNvCxnSpPr>
            <a:stCxn id="10" idx="2"/>
            <a:endCxn id="11" idx="0"/>
          </p:cNvCxnSpPr>
          <p:nvPr/>
        </p:nvCxnSpPr>
        <p:spPr>
          <a:xfrm rot="5400000">
            <a:off x="4348775" y="4847559"/>
            <a:ext cx="4464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מחבר חץ ישר 21"/>
          <p:cNvCxnSpPr>
            <a:stCxn id="11" idx="2"/>
            <a:endCxn id="12" idx="0"/>
          </p:cNvCxnSpPr>
          <p:nvPr/>
        </p:nvCxnSpPr>
        <p:spPr>
          <a:xfrm rot="5400000">
            <a:off x="4348776" y="5726056"/>
            <a:ext cx="4464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7959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mtClean="0"/>
              <a:t>הצגת המודל במערכת המידע</a:t>
            </a:r>
          </a:p>
        </p:txBody>
      </p:sp>
      <p:sp>
        <p:nvSpPr>
          <p:cNvPr id="99330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e-IL" dirty="0" smtClean="0"/>
              <a:t>הניתוח התפעולי מצריך:</a:t>
            </a:r>
          </a:p>
          <a:p>
            <a:pPr lvl="1" eaLnBrk="1" hangingPunct="1"/>
            <a:r>
              <a:rPr lang="he-IL" dirty="0" smtClean="0"/>
              <a:t>איסוף והצגת הנתונים בזמן אמת</a:t>
            </a:r>
          </a:p>
          <a:p>
            <a:pPr lvl="1" eaLnBrk="1" hangingPunct="1"/>
            <a:r>
              <a:rPr lang="he-IL" dirty="0" smtClean="0"/>
              <a:t>ניתוח הנתונים להבנת המצב הקיים ולצורכי תחזית</a:t>
            </a:r>
          </a:p>
          <a:p>
            <a:pPr eaLnBrk="1" hangingPunct="1"/>
            <a:endParaRPr lang="he-IL" dirty="0" smtClean="0"/>
          </a:p>
          <a:p>
            <a:pPr eaLnBrk="1" hangingPunct="1"/>
            <a:r>
              <a:rPr lang="he-IL" dirty="0" smtClean="0"/>
              <a:t>מערכת המידע תענה על שני הצרכים:</a:t>
            </a:r>
          </a:p>
          <a:p>
            <a:pPr lvl="1" eaLnBrk="1" hangingPunct="1"/>
            <a:r>
              <a:rPr lang="he-IL" dirty="0" smtClean="0"/>
              <a:t>גישה מהירה לנתונים בזמן אמת המאפשרת למנהלי האירוע להתמקד במידע הרלוונטי</a:t>
            </a:r>
          </a:p>
          <a:p>
            <a:pPr lvl="1" eaLnBrk="1" hangingPunct="1"/>
            <a:r>
              <a:rPr lang="he-IL" dirty="0" smtClean="0"/>
              <a:t>יישום המודל התפעולי והצגת תחזיות</a:t>
            </a:r>
          </a:p>
        </p:txBody>
      </p:sp>
      <p:sp>
        <p:nvSpPr>
          <p:cNvPr id="55299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1853B-3FEE-4D73-B23B-BC3A5228FAD6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ארכיטקטורת המערכת</a:t>
            </a:r>
            <a:endParaRPr lang="he-IL" dirty="0"/>
          </a:p>
        </p:txBody>
      </p:sp>
      <p:sp>
        <p:nvSpPr>
          <p:cNvPr id="3891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2800" dirty="0" smtClean="0"/>
              <a:t>המערכת מצריכה גישה למסד נתונים (נתוני ה-</a:t>
            </a:r>
            <a:r>
              <a:rPr lang="en-US" sz="2800" dirty="0" smtClean="0"/>
              <a:t>RFID</a:t>
            </a:r>
            <a:r>
              <a:rPr lang="he-IL" sz="2800" dirty="0" smtClean="0"/>
              <a:t>), עיבוד הנתונים, והצגת המידע למנהל האירוע</a:t>
            </a:r>
          </a:p>
          <a:p>
            <a:endParaRPr lang="he-IL" sz="2800" dirty="0" smtClean="0"/>
          </a:p>
          <a:p>
            <a:r>
              <a:rPr lang="he-IL" sz="2800" dirty="0" smtClean="0"/>
              <a:t>פרדיגמת התכנות שיישמנו הינה תכנות מונחה עצמים</a:t>
            </a:r>
          </a:p>
          <a:p>
            <a:pPr eaLnBrk="1" hangingPunct="1"/>
            <a:r>
              <a:rPr lang="he-IL" sz="2800" dirty="0" smtClean="0"/>
              <a:t>סביבת הפיתוח הינה </a:t>
            </a:r>
            <a:r>
              <a:rPr lang="en-US" sz="2800" dirty="0" smtClean="0"/>
              <a:t>Visual Studio </a:t>
            </a:r>
            <a:r>
              <a:rPr lang="he-IL" sz="2800" dirty="0" smtClean="0"/>
              <a:t> ושפת התכנות הינה </a:t>
            </a:r>
            <a:r>
              <a:rPr lang="en-US" sz="2800" dirty="0" smtClean="0"/>
              <a:t>C#</a:t>
            </a:r>
            <a:endParaRPr lang="he-IL" sz="2800" dirty="0" smtClean="0"/>
          </a:p>
          <a:p>
            <a:pPr>
              <a:lnSpc>
                <a:spcPct val="90000"/>
              </a:lnSpc>
              <a:defRPr/>
            </a:pPr>
            <a:r>
              <a:rPr lang="he-IL" sz="2800" dirty="0" smtClean="0">
                <a:latin typeface="David" pitchFamily="2" charset="-79"/>
                <a:cs typeface="David" pitchFamily="2" charset="-79"/>
              </a:rPr>
              <a:t>השתמשנו בתבנית עיצוב </a:t>
            </a:r>
            <a:r>
              <a:rPr lang="en-US" sz="2800" dirty="0" smtClean="0">
                <a:latin typeface="David" pitchFamily="2" charset="-79"/>
                <a:cs typeface="David" pitchFamily="2" charset="-79"/>
              </a:rPr>
              <a:t>3-Tier Pattern</a:t>
            </a:r>
            <a:endParaRPr lang="he-IL" sz="2800" dirty="0" smtClean="0">
              <a:latin typeface="David" pitchFamily="2" charset="-79"/>
              <a:cs typeface="David" pitchFamily="2" charset="-79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latin typeface="David" pitchFamily="2" charset="-79"/>
                <a:cs typeface="David" pitchFamily="2" charset="-79"/>
              </a:rPr>
              <a:t>Data Access Layer</a:t>
            </a:r>
            <a:r>
              <a:rPr lang="he-IL" sz="2800" dirty="0" smtClean="0">
                <a:latin typeface="David" pitchFamily="2" charset="-79"/>
                <a:cs typeface="David" pitchFamily="2" charset="-79"/>
              </a:rPr>
              <a:t> – גישה למסד הנתונים</a:t>
            </a:r>
            <a:endParaRPr lang="en-US" sz="2800" dirty="0" smtClean="0">
              <a:latin typeface="David" pitchFamily="2" charset="-79"/>
              <a:cs typeface="David" pitchFamily="2" charset="-79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latin typeface="David" pitchFamily="2" charset="-79"/>
                <a:cs typeface="David" pitchFamily="2" charset="-79"/>
              </a:rPr>
              <a:t>Business Layer</a:t>
            </a:r>
            <a:r>
              <a:rPr lang="he-IL" sz="2800" dirty="0" smtClean="0">
                <a:latin typeface="David" pitchFamily="2" charset="-79"/>
                <a:cs typeface="David" pitchFamily="2" charset="-79"/>
              </a:rPr>
              <a:t> – ניהול תהליכים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latin typeface="David" pitchFamily="2" charset="-79"/>
                <a:cs typeface="David" pitchFamily="2" charset="-79"/>
              </a:rPr>
              <a:t>GUI Layer</a:t>
            </a:r>
            <a:r>
              <a:rPr lang="he-IL" sz="2800" dirty="0" smtClean="0">
                <a:latin typeface="David" pitchFamily="2" charset="-79"/>
                <a:cs typeface="David" pitchFamily="2" charset="-79"/>
              </a:rPr>
              <a:t> – הצגת הפלט</a:t>
            </a:r>
          </a:p>
        </p:txBody>
      </p:sp>
      <p:sp>
        <p:nvSpPr>
          <p:cNvPr id="56323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745107-7D57-4355-A52F-6C56AE07090E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לוגיקת המערכת</a:t>
            </a:r>
            <a:endParaRPr lang="he-IL" dirty="0"/>
          </a:p>
        </p:txBody>
      </p:sp>
      <p:pic>
        <p:nvPicPr>
          <p:cNvPr id="43012" name="Picture 2" descr="C:\Users\Zohar\Documents\לימודים\2010\קדם פרוייקט\dinningRoom.JPG"/>
          <p:cNvPicPr>
            <a:picLocks noChangeAspect="1" noChangeArrowheads="1"/>
          </p:cNvPicPr>
          <p:nvPr/>
        </p:nvPicPr>
        <p:blipFill>
          <a:blip r:embed="rId3" cstate="print"/>
          <a:srcRect l="1562" r="1562"/>
          <a:stretch>
            <a:fillRect/>
          </a:stretch>
        </p:blipFill>
        <p:spPr bwMode="auto">
          <a:xfrm>
            <a:off x="142844" y="1309688"/>
            <a:ext cx="8858312" cy="5405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3" name="Text Box 19"/>
          <p:cNvSpPr txBox="1">
            <a:spLocks noChangeArrowheads="1"/>
          </p:cNvSpPr>
          <p:nvPr/>
        </p:nvSpPr>
        <p:spPr bwMode="auto">
          <a:xfrm>
            <a:off x="7740650" y="2682875"/>
            <a:ext cx="5746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27</a:t>
            </a:r>
            <a:endParaRPr lang="en-IE" sz="2400" b="1">
              <a:solidFill>
                <a:srgbClr val="FF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43014" name="Text Box 20"/>
          <p:cNvSpPr txBox="1">
            <a:spLocks noChangeArrowheads="1"/>
          </p:cNvSpPr>
          <p:nvPr/>
        </p:nvSpPr>
        <p:spPr bwMode="auto">
          <a:xfrm>
            <a:off x="7164388" y="3619500"/>
            <a:ext cx="6477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28</a:t>
            </a:r>
            <a:endParaRPr lang="en-IE" sz="2400" b="1">
              <a:solidFill>
                <a:srgbClr val="FF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43015" name="Text Box 21"/>
          <p:cNvSpPr txBox="1">
            <a:spLocks noChangeArrowheads="1"/>
          </p:cNvSpPr>
          <p:nvPr/>
        </p:nvSpPr>
        <p:spPr bwMode="auto">
          <a:xfrm>
            <a:off x="3922713" y="5033963"/>
            <a:ext cx="790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26</a:t>
            </a:r>
            <a:endParaRPr lang="en-IE" sz="2400" b="1">
              <a:solidFill>
                <a:srgbClr val="FF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43016" name="Text Box 22"/>
          <p:cNvSpPr txBox="1">
            <a:spLocks noChangeArrowheads="1"/>
          </p:cNvSpPr>
          <p:nvPr/>
        </p:nvSpPr>
        <p:spPr bwMode="auto">
          <a:xfrm>
            <a:off x="3925888" y="5610225"/>
            <a:ext cx="790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400" b="1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25</a:t>
            </a:r>
            <a:endParaRPr lang="en-IE" sz="2400" b="1">
              <a:solidFill>
                <a:srgbClr val="FF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43017" name="Oval 7"/>
          <p:cNvSpPr>
            <a:spLocks noChangeArrowheads="1"/>
          </p:cNvSpPr>
          <p:nvPr/>
        </p:nvSpPr>
        <p:spPr bwMode="auto">
          <a:xfrm>
            <a:off x="8188325" y="2884488"/>
            <a:ext cx="446088" cy="40163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28699" name="Picture 27" descr="doctors_carrying_patient_stretcher_sm_wm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75750" y="2843739"/>
            <a:ext cx="1446415" cy="1267516"/>
          </a:xfrm>
          <a:prstGeom prst="rect">
            <a:avLst/>
          </a:prstGeom>
          <a:noFill/>
          <a:ln w="0" cmpd="sng">
            <a:noFill/>
          </a:ln>
        </p:spPr>
      </p:pic>
      <p:sp>
        <p:nvSpPr>
          <p:cNvPr id="43019" name="Oval 7"/>
          <p:cNvSpPr>
            <a:spLocks noChangeArrowheads="1"/>
          </p:cNvSpPr>
          <p:nvPr/>
        </p:nvSpPr>
        <p:spPr bwMode="auto">
          <a:xfrm>
            <a:off x="7797800" y="3551238"/>
            <a:ext cx="446088" cy="40163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43020" name="Oval 7"/>
          <p:cNvSpPr>
            <a:spLocks noChangeArrowheads="1"/>
          </p:cNvSpPr>
          <p:nvPr/>
        </p:nvSpPr>
        <p:spPr bwMode="auto">
          <a:xfrm>
            <a:off x="4716463" y="5059363"/>
            <a:ext cx="446087" cy="401637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43021" name="Oval 7"/>
          <p:cNvSpPr>
            <a:spLocks noChangeArrowheads="1"/>
          </p:cNvSpPr>
          <p:nvPr/>
        </p:nvSpPr>
        <p:spPr bwMode="auto">
          <a:xfrm>
            <a:off x="4716463" y="5562600"/>
            <a:ext cx="446087" cy="401638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he-IL"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28701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970" y="1357298"/>
            <a:ext cx="4808882" cy="1152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7" descr="doctors_carrying_patient_stretcher_sm_wm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857250" y="2848414"/>
            <a:ext cx="1444625" cy="126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Ink 2"/>
          <p:cNvPicPr>
            <a:picLocks noRot="1" noChangeAspect="1" noEditPoints="1" noChangeArrowheads="1" noChangeShapeType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602500" y="375062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168970" y="2643182"/>
            <a:ext cx="4808538" cy="1152525"/>
            <a:chOff x="5643570" y="214290"/>
            <a:chExt cx="4808538" cy="1152525"/>
          </a:xfrm>
        </p:grpSpPr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3570" y="214290"/>
              <a:ext cx="4808538" cy="11525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r="1805" b="-13637"/>
            <a:stretch>
              <a:fillRect/>
            </a:stretch>
          </p:blipFill>
          <p:spPr bwMode="auto">
            <a:xfrm>
              <a:off x="5672596" y="643066"/>
              <a:ext cx="4685545" cy="357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 r="2000" b="9930"/>
            <a:stretch>
              <a:fillRect/>
            </a:stretch>
          </p:blipFill>
          <p:spPr bwMode="auto">
            <a:xfrm>
              <a:off x="5700490" y="1000379"/>
              <a:ext cx="4685545" cy="3003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77 -0.00023 L -0.897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L 0.40937 0.003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37 0.0037 L 0.40937 0.396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0475"/>
            <a:ext cx="494665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טבלה 7"/>
          <p:cNvGraphicFramePr>
            <a:graphicFrameLocks noGrp="1"/>
          </p:cNvGraphicFramePr>
          <p:nvPr/>
        </p:nvGraphicFramePr>
        <p:xfrm>
          <a:off x="6013672" y="1997075"/>
          <a:ext cx="2590578" cy="17339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95289"/>
                <a:gridCol w="1295289"/>
              </a:tblGrid>
              <a:tr h="447844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ROOM</a:t>
                      </a:r>
                      <a:endParaRPr lang="he-IL" sz="2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44784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patient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tag_id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algn="ctr" rtl="1"/>
                      <a:endParaRPr lang="he-IL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41913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טבלה 8"/>
          <p:cNvGraphicFramePr>
            <a:graphicFrameLocks noGrp="1"/>
          </p:cNvGraphicFramePr>
          <p:nvPr/>
        </p:nvGraphicFramePr>
        <p:xfrm>
          <a:off x="6013672" y="2000250"/>
          <a:ext cx="2590578" cy="17339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95289"/>
                <a:gridCol w="1295289"/>
              </a:tblGrid>
              <a:tr h="447844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ROOM</a:t>
                      </a:r>
                      <a:endParaRPr lang="he-IL" sz="2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44784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patient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tag_id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i="1" u="none" dirty="0" smtClean="0">
                          <a:solidFill>
                            <a:schemeClr val="tx1"/>
                          </a:solidFill>
                        </a:rPr>
                        <a:t>patient</a:t>
                      </a:r>
                      <a:endParaRPr lang="he-IL" i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62</a:t>
                      </a:r>
                      <a:endParaRPr lang="he-IL" dirty="0"/>
                    </a:p>
                  </a:txBody>
                  <a:tcPr/>
                </a:tc>
              </a:tr>
              <a:tr h="419137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טבלה 13"/>
          <p:cNvGraphicFramePr>
            <a:graphicFrameLocks noGrp="1"/>
          </p:cNvGraphicFramePr>
          <p:nvPr/>
        </p:nvGraphicFramePr>
        <p:xfrm>
          <a:off x="1000075" y="5387975"/>
          <a:ext cx="7286675" cy="1112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50571"/>
                <a:gridCol w="3077165"/>
                <a:gridCol w="1558939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exit time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mtClean="0"/>
                        <a:t>enterance </a:t>
                      </a:r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tag_id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27-May-2010 11:40:50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27-May-2010 11:31:47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61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27-May-2010 11:41:06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27-May-2010 11:21:34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62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טבלה 14"/>
          <p:cNvGraphicFramePr>
            <a:graphicFrameLocks noGrp="1"/>
          </p:cNvGraphicFramePr>
          <p:nvPr/>
        </p:nvGraphicFramePr>
        <p:xfrm>
          <a:off x="1000074" y="5387975"/>
          <a:ext cx="7286676" cy="1112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50571"/>
                <a:gridCol w="3077165"/>
                <a:gridCol w="1558940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exit time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mtClean="0"/>
                        <a:t>enterance </a:t>
                      </a:r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tag _id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27-May-2010 11:40:50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27-May-2010 11:31:47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61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טבלה 16"/>
          <p:cNvGraphicFramePr>
            <a:graphicFrameLocks noGrp="1"/>
          </p:cNvGraphicFramePr>
          <p:nvPr/>
        </p:nvGraphicFramePr>
        <p:xfrm>
          <a:off x="6000972" y="2000250"/>
          <a:ext cx="2590578" cy="173396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295289"/>
                <a:gridCol w="1295289"/>
              </a:tblGrid>
              <a:tr h="447844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ROOM</a:t>
                      </a:r>
                      <a:endParaRPr lang="he-IL" sz="2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447844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patient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tag_id</a:t>
                      </a:r>
                      <a:endParaRPr lang="he-I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i="1" u="none" dirty="0" smtClean="0">
                          <a:solidFill>
                            <a:schemeClr val="tx1"/>
                          </a:solidFill>
                        </a:rPr>
                        <a:t>patient</a:t>
                      </a:r>
                      <a:endParaRPr lang="he-IL" i="1" u="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62</a:t>
                      </a:r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913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i="1" u="none" dirty="0" smtClean="0">
                          <a:solidFill>
                            <a:schemeClr val="tx1"/>
                          </a:solidFill>
                        </a:rPr>
                        <a:t>patient</a:t>
                      </a:r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61</a:t>
                      </a:r>
                      <a:endParaRPr lang="he-I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לוגיקת המערכת</a:t>
            </a:r>
            <a:endParaRPr lang="he-IL" dirty="0"/>
          </a:p>
        </p:txBody>
      </p:sp>
      <p:sp>
        <p:nvSpPr>
          <p:cNvPr id="63575" name="מציין מיקום של מספר שקופית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72CE0-52C8-401E-A69D-D93720FFA737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>
              <a:cs typeface="Times New Roman" pitchFamily="18" charset="0"/>
            </a:endParaRPr>
          </a:p>
        </p:txBody>
      </p:sp>
      <p:graphicFrame>
        <p:nvGraphicFramePr>
          <p:cNvPr id="20" name="טבלה 13"/>
          <p:cNvGraphicFramePr>
            <a:graphicFrameLocks noGrp="1"/>
          </p:cNvGraphicFramePr>
          <p:nvPr/>
        </p:nvGraphicFramePr>
        <p:xfrm>
          <a:off x="1000075" y="5387975"/>
          <a:ext cx="7286675" cy="11125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650571"/>
                <a:gridCol w="3077165"/>
                <a:gridCol w="1558939"/>
              </a:tblGrid>
              <a:tr h="37084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exit time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mtClean="0"/>
                        <a:t>enterance </a:t>
                      </a:r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tag_id</a:t>
                      </a:r>
                      <a:endParaRPr lang="he-IL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71500" y="1727563"/>
            <a:ext cx="4714875" cy="642930"/>
          </a:xfrm>
          <a:prstGeom prst="rect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noFill/>
              <a:latin typeface="+mn-lt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1500" y="2444387"/>
            <a:ext cx="4714875" cy="685798"/>
          </a:xfrm>
          <a:prstGeom prst="rect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noFill/>
              <a:latin typeface="+mn-lt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1500" y="3213463"/>
            <a:ext cx="4714875" cy="657228"/>
          </a:xfrm>
          <a:prstGeom prst="rect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noFill/>
              <a:latin typeface="+mn-lt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1500" y="3943350"/>
            <a:ext cx="4714875" cy="285750"/>
          </a:xfrm>
          <a:prstGeom prst="rect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noFill/>
              <a:latin typeface="+mn-lt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1500" y="4386263"/>
            <a:ext cx="4714875" cy="285750"/>
          </a:xfrm>
          <a:prstGeom prst="rect">
            <a:avLst/>
          </a:prstGeom>
          <a:noFill/>
          <a:ln w="34925" algn="ctr">
            <a:solidFill>
              <a:schemeClr val="tx1"/>
            </a:solidFill>
            <a:round/>
            <a:headEnd/>
            <a:tailEnd type="arrow" w="med" len="med"/>
          </a:ln>
        </p:spPr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noFill/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5" grpId="0" animBg="1"/>
      <p:bldP spid="25" grpId="1" animBg="1"/>
      <p:bldP spid="28" grpId="0" animBg="1"/>
      <p:bldP spid="28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אפיון שגיאות</a:t>
            </a:r>
          </a:p>
        </p:txBody>
      </p:sp>
      <p:sp>
        <p:nvSpPr>
          <p:cNvPr id="3072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he-IL" sz="3200" dirty="0" smtClean="0"/>
              <a:t>קיימות שגיאות רבות בנתונים המתקבלים ממערך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he-IL" sz="3200" dirty="0" smtClean="0"/>
              <a:t>ה-</a:t>
            </a:r>
            <a:r>
              <a:rPr lang="en-US" sz="3200" dirty="0" smtClean="0"/>
              <a:t>RFID</a:t>
            </a:r>
            <a:endParaRPr lang="he-IL" sz="3200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he-IL" sz="3200" dirty="0" smtClean="0"/>
              <a:t>תעדפנו את השגיאות</a:t>
            </a:r>
            <a:r>
              <a:rPr lang="en-US" sz="3200" dirty="0" smtClean="0"/>
              <a:t> </a:t>
            </a:r>
            <a:r>
              <a:rPr lang="he-IL" sz="3200" dirty="0" smtClean="0"/>
              <a:t>לפי שכיחות:</a:t>
            </a:r>
          </a:p>
          <a:p>
            <a:pPr lvl="4">
              <a:defRPr/>
            </a:pPr>
            <a:r>
              <a:rPr lang="he-IL" sz="3000" dirty="0" smtClean="0"/>
              <a:t>קריאות מרובות מאותו אקסייטר</a:t>
            </a:r>
          </a:p>
          <a:p>
            <a:pPr lvl="4">
              <a:defRPr/>
            </a:pPr>
            <a:r>
              <a:rPr lang="he-IL" sz="3000" dirty="0" smtClean="0"/>
              <a:t>יציאה כפולה (או מרובה) </a:t>
            </a:r>
          </a:p>
          <a:p>
            <a:pPr lvl="4">
              <a:defRPr/>
            </a:pPr>
            <a:r>
              <a:rPr lang="he-IL" sz="3000" dirty="0" smtClean="0"/>
              <a:t>כניסה כפולה (או מרובה)   </a:t>
            </a:r>
          </a:p>
          <a:p>
            <a:pPr lvl="4">
              <a:defRPr/>
            </a:pPr>
            <a:r>
              <a:rPr lang="he-IL" sz="3000" dirty="0" smtClean="0"/>
              <a:t>שימוש כפול בתג</a:t>
            </a:r>
          </a:p>
          <a:p>
            <a:pPr lvl="4">
              <a:defRPr/>
            </a:pPr>
            <a:r>
              <a:rPr lang="he-IL" sz="3000" dirty="0" smtClean="0"/>
              <a:t>נתונים לא רלוונטיים לתרגיל</a:t>
            </a:r>
          </a:p>
          <a:p>
            <a:pPr lvl="4">
              <a:defRPr/>
            </a:pPr>
            <a:r>
              <a:rPr lang="he-IL" sz="3000" dirty="0" smtClean="0"/>
              <a:t>ארגז של תגים שהונח קרוב מידי לאקסייטר</a:t>
            </a:r>
          </a:p>
        </p:txBody>
      </p:sp>
      <p:sp>
        <p:nvSpPr>
          <p:cNvPr id="64515" name="מציין מיקום של מספר שקופית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776DF-E4C9-4703-98DD-0A86E4E5D8E7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cs typeface="Times New Roman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889778" y="3351855"/>
            <a:ext cx="1611312" cy="1995488"/>
            <a:chOff x="6818348" y="2413222"/>
            <a:chExt cx="1611304" cy="1995505"/>
          </a:xfrm>
        </p:grpSpPr>
        <p:sp>
          <p:nvSpPr>
            <p:cNvPr id="30724" name="AutoShape 86"/>
            <p:cNvSpPr>
              <a:spLocks/>
            </p:cNvSpPr>
            <p:nvPr/>
          </p:nvSpPr>
          <p:spPr bwMode="auto">
            <a:xfrm flipH="1" flipV="1">
              <a:off x="6818348" y="2413222"/>
              <a:ext cx="377823" cy="1995505"/>
            </a:xfrm>
            <a:prstGeom prst="leftBrace">
              <a:avLst>
                <a:gd name="adj1" fmla="val 49863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latin typeface="+mn-lt"/>
                <a:cs typeface="+mn-cs"/>
              </a:endParaRPr>
            </a:p>
          </p:txBody>
        </p:sp>
        <p:sp>
          <p:nvSpPr>
            <p:cNvPr id="45072" name="Text Box 101"/>
            <p:cNvSpPr txBox="1">
              <a:spLocks noChangeArrowheads="1"/>
            </p:cNvSpPr>
            <p:nvPr/>
          </p:nvSpPr>
          <p:spPr bwMode="auto">
            <a:xfrm>
              <a:off x="7072362" y="2571744"/>
              <a:ext cx="1357290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400" b="1" dirty="0">
                  <a:latin typeface="Century Schoolbook" pitchFamily="18" charset="0"/>
                  <a:cs typeface="Times New Roman" pitchFamily="18" charset="0"/>
                </a:rPr>
                <a:t>ניקוי </a:t>
              </a:r>
              <a:r>
                <a:rPr lang="en-US" sz="2400" b="1" dirty="0">
                  <a:latin typeface="Century Schoolbook" pitchFamily="18" charset="0"/>
                  <a:cs typeface="Times New Roman" pitchFamily="18" charset="0"/>
                </a:rPr>
                <a:t/>
              </a:r>
              <a:br>
                <a:rPr lang="en-US" sz="2400" b="1" dirty="0">
                  <a:latin typeface="Century Schoolbook" pitchFamily="18" charset="0"/>
                  <a:cs typeface="Times New Roman" pitchFamily="18" charset="0"/>
                </a:rPr>
              </a:br>
              <a:r>
                <a:rPr lang="he-IL" sz="2400" b="1" dirty="0">
                  <a:latin typeface="Century Schoolbook" pitchFamily="18" charset="0"/>
                  <a:cs typeface="Times New Roman" pitchFamily="18" charset="0"/>
                </a:rPr>
                <a:t>שגיאות </a:t>
              </a:r>
              <a:r>
                <a:rPr lang="en-US" sz="2400" b="1" dirty="0">
                  <a:latin typeface="Century Schoolbook" pitchFamily="18" charset="0"/>
                  <a:cs typeface="Times New Roman" pitchFamily="18" charset="0"/>
                </a:rPr>
                <a:t>online</a:t>
              </a:r>
              <a:endParaRPr lang="he-IL" sz="2400" b="1" dirty="0">
                <a:latin typeface="Century Schoolbook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889778" y="5352119"/>
            <a:ext cx="1611312" cy="1200150"/>
            <a:chOff x="6818348" y="4429132"/>
            <a:chExt cx="1611304" cy="1200329"/>
          </a:xfrm>
        </p:grpSpPr>
        <p:sp>
          <p:nvSpPr>
            <p:cNvPr id="10" name="AutoShape 86"/>
            <p:cNvSpPr>
              <a:spLocks/>
            </p:cNvSpPr>
            <p:nvPr/>
          </p:nvSpPr>
          <p:spPr bwMode="auto">
            <a:xfrm flipH="1" flipV="1">
              <a:off x="6818348" y="4629187"/>
              <a:ext cx="396873" cy="871668"/>
            </a:xfrm>
            <a:prstGeom prst="leftBrace">
              <a:avLst>
                <a:gd name="adj1" fmla="val 24262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>
                <a:latin typeface="+mn-lt"/>
                <a:cs typeface="+mn-cs"/>
              </a:endParaRPr>
            </a:p>
          </p:txBody>
        </p:sp>
        <p:sp>
          <p:nvSpPr>
            <p:cNvPr id="45070" name="Text Box 101"/>
            <p:cNvSpPr txBox="1">
              <a:spLocks noChangeArrowheads="1"/>
            </p:cNvSpPr>
            <p:nvPr/>
          </p:nvSpPr>
          <p:spPr bwMode="auto">
            <a:xfrm>
              <a:off x="7072362" y="4429132"/>
              <a:ext cx="1357290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e-IL" sz="2400" b="1" dirty="0">
                  <a:latin typeface="Century Schoolbook" pitchFamily="18" charset="0"/>
                  <a:cs typeface="Times New Roman" pitchFamily="18" charset="0"/>
                </a:rPr>
                <a:t>ניקוי </a:t>
              </a:r>
              <a:r>
                <a:rPr lang="en-US" sz="2400" b="1" dirty="0">
                  <a:latin typeface="Century Schoolbook" pitchFamily="18" charset="0"/>
                  <a:cs typeface="Times New Roman" pitchFamily="18" charset="0"/>
                </a:rPr>
                <a:t/>
              </a:r>
              <a:br>
                <a:rPr lang="en-US" sz="2400" b="1" dirty="0">
                  <a:latin typeface="Century Schoolbook" pitchFamily="18" charset="0"/>
                  <a:cs typeface="Times New Roman" pitchFamily="18" charset="0"/>
                </a:rPr>
              </a:br>
              <a:r>
                <a:rPr lang="he-IL" sz="2400" b="1" dirty="0">
                  <a:latin typeface="Century Schoolbook" pitchFamily="18" charset="0"/>
                  <a:cs typeface="Times New Roman" pitchFamily="18" charset="0"/>
                </a:rPr>
                <a:t>שגיאות </a:t>
              </a:r>
              <a:r>
                <a:rPr lang="en-US" sz="2400" b="1" dirty="0">
                  <a:latin typeface="Century Schoolbook" pitchFamily="18" charset="0"/>
                  <a:cs typeface="Times New Roman" pitchFamily="18" charset="0"/>
                </a:rPr>
                <a:t>offline</a:t>
              </a:r>
              <a:endParaRPr lang="he-IL" sz="2400" b="1" dirty="0">
                <a:latin typeface="Century Schoolbook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השוואת הנתונים (נפגעים בלבד)</a:t>
            </a:r>
            <a:endParaRPr lang="he-IL" dirty="0"/>
          </a:p>
        </p:txBody>
      </p:sp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07AE7E-1C83-4775-BA18-37CB6007760C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he-IL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 t="1230"/>
          <a:stretch>
            <a:fillRect/>
          </a:stretch>
        </p:blipFill>
        <p:spPr bwMode="auto">
          <a:xfrm>
            <a:off x="6072188" y="1571612"/>
            <a:ext cx="2208212" cy="465773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7188" y="1528763"/>
            <a:ext cx="5514975" cy="4700587"/>
            <a:chOff x="357158" y="1529202"/>
            <a:chExt cx="5515240" cy="4700394"/>
          </a:xfrm>
        </p:grpSpPr>
        <p:pic>
          <p:nvPicPr>
            <p:cNvPr id="3789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857801"/>
              <a:ext cx="5500951" cy="4370209"/>
            </a:xfrm>
            <a:prstGeom prst="rect">
              <a:avLst/>
            </a:prstGeom>
            <a:ln w="190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285890" y="1529202"/>
              <a:ext cx="4572220" cy="3698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>
              <a:spAutoFit/>
            </a:bodyPr>
            <a:lstStyle/>
            <a:p>
              <a:pPr>
                <a:defRPr/>
              </a:pPr>
              <a:r>
                <a:rPr lang="he-IL" dirty="0">
                  <a:latin typeface="David" pitchFamily="34" charset="-79"/>
                  <a:cs typeface="David" pitchFamily="34" charset="-79"/>
                </a:rPr>
                <a:t>הטבלה (במסד הנתונים) המתקבלת מהמערכת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7158" y="1586350"/>
              <a:ext cx="5515240" cy="4643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he-IL" dirty="0">
                <a:solidFill>
                  <a:srgbClr val="FF66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e-IL" dirty="0" smtClean="0"/>
              <a:t>המוצר</a:t>
            </a:r>
            <a:endParaRPr lang="he-IL" dirty="0"/>
          </a:p>
        </p:txBody>
      </p:sp>
      <p:sp>
        <p:nvSpPr>
          <p:cNvPr id="4813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בהתאם למטרת הפרויקט יצרנו מערכת מידע אשר:</a:t>
            </a:r>
            <a:endParaRPr lang="en-US" dirty="0" smtClean="0"/>
          </a:p>
          <a:p>
            <a:pPr lvl="1"/>
            <a:r>
              <a:rPr lang="he-IL" dirty="0" smtClean="0"/>
              <a:t>מקבלת נתונים בזמן אמת ממערך ה-</a:t>
            </a:r>
            <a:r>
              <a:rPr lang="en-US" dirty="0" smtClean="0"/>
              <a:t>RFID</a:t>
            </a:r>
            <a:endParaRPr lang="he-IL" dirty="0" smtClean="0"/>
          </a:p>
          <a:p>
            <a:pPr lvl="1"/>
            <a:r>
              <a:rPr lang="he-IL" dirty="0" smtClean="0"/>
              <a:t>מבצעת ניקוי וטיוב לנתונים </a:t>
            </a:r>
            <a:r>
              <a:rPr lang="en-US" dirty="0" smtClean="0"/>
              <a:t>online</a:t>
            </a:r>
            <a:endParaRPr lang="he-IL" dirty="0" smtClean="0"/>
          </a:p>
          <a:p>
            <a:pPr lvl="1"/>
            <a:r>
              <a:rPr lang="he-IL" dirty="0" smtClean="0"/>
              <a:t>מציגה למנהלי האירוע את המצב הקיים</a:t>
            </a:r>
          </a:p>
          <a:p>
            <a:pPr lvl="1"/>
            <a:r>
              <a:rPr lang="he-IL" dirty="0" smtClean="0"/>
              <a:t>מבצעת ניתוח לנתונים הנאספים בזמן אמת</a:t>
            </a:r>
          </a:p>
          <a:p>
            <a:pPr lvl="1"/>
            <a:r>
              <a:rPr lang="he-IL" dirty="0" smtClean="0"/>
              <a:t>מיישמת את המודל התפעולי שפיתחנו להצגת תחזיות </a:t>
            </a:r>
            <a:endParaRPr lang="en-US" dirty="0" smtClean="0"/>
          </a:p>
          <a:p>
            <a:pPr lvl="1"/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D3760-7784-409D-881D-0BA961EB3962}" type="slidenum">
              <a:rPr lang="he-IL" smtClean="0"/>
              <a:pPr>
                <a:defRPr/>
              </a:pPr>
              <a:t>39</a:t>
            </a:fld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מהו אר"ן?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e-IL" dirty="0" smtClean="0"/>
              <a:t>אר"ן מהווה אתגר ניהולי בזמן אמת</a:t>
            </a:r>
          </a:p>
          <a:p>
            <a:pPr lvl="1" eaLnBrk="1" hangingPunct="1"/>
            <a:r>
              <a:rPr lang="he-IL" dirty="0" smtClean="0"/>
              <a:t>אתגרים תפעוליים</a:t>
            </a:r>
          </a:p>
          <a:p>
            <a:pPr lvl="2" eaLnBrk="1" hangingPunct="1"/>
            <a:r>
              <a:rPr lang="he-IL" dirty="0" smtClean="0"/>
              <a:t>מחסור במשאבים: מיטות, ציוד, כ"א</a:t>
            </a:r>
          </a:p>
          <a:p>
            <a:pPr lvl="2" eaLnBrk="1" hangingPunct="1"/>
            <a:r>
              <a:rPr lang="he-IL" dirty="0" smtClean="0"/>
              <a:t>צורך בניוד של כ"א</a:t>
            </a:r>
          </a:p>
          <a:p>
            <a:pPr lvl="2" eaLnBrk="1" hangingPunct="1">
              <a:lnSpc>
                <a:spcPct val="90000"/>
              </a:lnSpc>
            </a:pPr>
            <a:r>
              <a:rPr lang="he-IL" dirty="0" smtClean="0"/>
              <a:t>ניהול עומסים</a:t>
            </a:r>
          </a:p>
          <a:p>
            <a:pPr lvl="2" eaLnBrk="1" hangingPunct="1">
              <a:lnSpc>
                <a:spcPct val="90000"/>
              </a:lnSpc>
            </a:pPr>
            <a:endParaRPr lang="he-IL" dirty="0" smtClean="0"/>
          </a:p>
          <a:p>
            <a:pPr lvl="1" eaLnBrk="1" hangingPunct="1">
              <a:lnSpc>
                <a:spcPct val="90000"/>
              </a:lnSpc>
            </a:pPr>
            <a:r>
              <a:rPr lang="he-IL" dirty="0" smtClean="0"/>
              <a:t>אתגרים בתקשורת וניהול מידע</a:t>
            </a:r>
          </a:p>
          <a:p>
            <a:pPr lvl="2" eaLnBrk="1" hangingPunct="1">
              <a:lnSpc>
                <a:spcPct val="90000"/>
              </a:lnSpc>
            </a:pPr>
            <a:r>
              <a:rPr lang="he-IL" dirty="0" smtClean="0"/>
              <a:t>קבלת מידע מוטעה</a:t>
            </a:r>
          </a:p>
          <a:p>
            <a:pPr lvl="2" eaLnBrk="1" hangingPunct="1">
              <a:lnSpc>
                <a:spcPct val="90000"/>
              </a:lnSpc>
            </a:pPr>
            <a:r>
              <a:rPr lang="he-IL" dirty="0" smtClean="0"/>
              <a:t>חוסר דיוק בתיעוד הרפואי</a:t>
            </a:r>
          </a:p>
          <a:p>
            <a:pPr lvl="2" eaLnBrk="1" hangingPunct="1">
              <a:lnSpc>
                <a:spcPct val="90000"/>
              </a:lnSpc>
            </a:pPr>
            <a:r>
              <a:rPr lang="he-IL" dirty="0" smtClean="0"/>
              <a:t>קשיים בתקשורת פנימית וחיצונית</a:t>
            </a:r>
          </a:p>
          <a:p>
            <a:pPr lvl="2" eaLnBrk="1" hangingPunct="1">
              <a:lnSpc>
                <a:spcPct val="90000"/>
              </a:lnSpc>
            </a:pPr>
            <a:endParaRPr lang="he-IL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8C1F21-F441-4F01-A692-8BEA35D68821}" type="slidenum">
              <a:rPr lang="he-IL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mtClean="0"/>
              <a:t>הדגמה</a:t>
            </a:r>
          </a:p>
        </p:txBody>
      </p:sp>
      <p:sp>
        <p:nvSpPr>
          <p:cNvPr id="110594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dirty="0" smtClean="0">
                <a:latin typeface="David" pitchFamily="2" charset="-79"/>
                <a:cs typeface="David" pitchFamily="2" charset="-79"/>
              </a:rPr>
              <a:t>מדמה את התרגיל מהשעה 11:38 עד 12:20</a:t>
            </a:r>
          </a:p>
          <a:p>
            <a:pPr eaLnBrk="1" hangingPunct="1">
              <a:defRPr/>
            </a:pPr>
            <a:r>
              <a:rPr lang="he-IL" dirty="0" smtClean="0">
                <a:latin typeface="David" pitchFamily="2" charset="-79"/>
                <a:cs typeface="David" pitchFamily="2" charset="-79"/>
              </a:rPr>
              <a:t>מדמה זמן אשר בפועל הינו ארוך יותר מזמן ההרצה בהדגמה</a:t>
            </a:r>
          </a:p>
        </p:txBody>
      </p:sp>
      <p:sp>
        <p:nvSpPr>
          <p:cNvPr id="67587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B0763-18CC-4109-89CB-191F361F1ADD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41</a:t>
            </a:fld>
            <a:endParaRPr lang="he-IL" dirty="0"/>
          </a:p>
        </p:txBody>
      </p:sp>
      <p:pic>
        <p:nvPicPr>
          <p:cNvPr id="6" name="prf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3700" y="188640"/>
            <a:ext cx="81153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42</a:t>
            </a:fld>
            <a:endParaRPr lang="he-IL" dirty="0"/>
          </a:p>
        </p:txBody>
      </p:sp>
      <p:grpSp>
        <p:nvGrpSpPr>
          <p:cNvPr id="53" name="Group 52"/>
          <p:cNvGrpSpPr/>
          <p:nvPr/>
        </p:nvGrpSpPr>
        <p:grpSpPr>
          <a:xfrm>
            <a:off x="6143636" y="3786190"/>
            <a:ext cx="3367110" cy="3663646"/>
            <a:chOff x="4214810" y="1500174"/>
            <a:chExt cx="3367110" cy="3663646"/>
          </a:xfrm>
        </p:grpSpPr>
        <p:pic>
          <p:nvPicPr>
            <p:cNvPr id="163844" name="Picture 4" descr="http://upload.wikimedia.org/wikipedia/commons/thumb/e/e0/Explosion.svg/477px-Explosion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4810" y="1500174"/>
              <a:ext cx="3214710" cy="3511246"/>
            </a:xfrm>
            <a:prstGeom prst="rect">
              <a:avLst/>
            </a:prstGeom>
            <a:noFill/>
          </p:spPr>
        </p:pic>
        <p:pic>
          <p:nvPicPr>
            <p:cNvPr id="50" name="Picture 4" descr="http://upload.wikimedia.org/wikipedia/commons/thumb/e/e0/Explosion.svg/477px-Explosion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7210" y="1652574"/>
              <a:ext cx="3214710" cy="3511246"/>
            </a:xfrm>
            <a:prstGeom prst="rect">
              <a:avLst/>
            </a:prstGeom>
            <a:noFill/>
          </p:spPr>
        </p:pic>
        <p:pic>
          <p:nvPicPr>
            <p:cNvPr id="163845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743734">
              <a:off x="4961703" y="2424808"/>
              <a:ext cx="2004480" cy="212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46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6" y="2500306"/>
              <a:ext cx="1480456" cy="161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2" name="Group 51"/>
          <p:cNvGrpSpPr/>
          <p:nvPr/>
        </p:nvGrpSpPr>
        <p:grpSpPr>
          <a:xfrm rot="9811367">
            <a:off x="-1554992" y="-1338820"/>
            <a:ext cx="1403351" cy="1831976"/>
            <a:chOff x="3870325" y="2513013"/>
            <a:chExt cx="1403351" cy="1831976"/>
          </a:xfrm>
        </p:grpSpPr>
        <p:sp>
          <p:nvSpPr>
            <p:cNvPr id="155652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70325" y="2513013"/>
              <a:ext cx="1403350" cy="183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55" name="Freeform 7"/>
            <p:cNvSpPr>
              <a:spLocks/>
            </p:cNvSpPr>
            <p:nvPr/>
          </p:nvSpPr>
          <p:spPr bwMode="auto">
            <a:xfrm>
              <a:off x="4057650" y="2667001"/>
              <a:ext cx="1149350" cy="1589088"/>
            </a:xfrm>
            <a:custGeom>
              <a:avLst/>
              <a:gdLst/>
              <a:ahLst/>
              <a:cxnLst>
                <a:cxn ang="0">
                  <a:pos x="19" y="723"/>
                </a:cxn>
                <a:cxn ang="0">
                  <a:pos x="56" y="798"/>
                </a:cxn>
                <a:cxn ang="0">
                  <a:pos x="96" y="868"/>
                </a:cxn>
                <a:cxn ang="0">
                  <a:pos x="137" y="934"/>
                </a:cxn>
                <a:cxn ang="0">
                  <a:pos x="182" y="997"/>
                </a:cxn>
                <a:cxn ang="0">
                  <a:pos x="228" y="1057"/>
                </a:cxn>
                <a:cxn ang="0">
                  <a:pos x="278" y="1116"/>
                </a:cxn>
                <a:cxn ang="0">
                  <a:pos x="330" y="1172"/>
                </a:cxn>
                <a:cxn ang="0">
                  <a:pos x="384" y="1229"/>
                </a:cxn>
                <a:cxn ang="0">
                  <a:pos x="442" y="1285"/>
                </a:cxn>
                <a:cxn ang="0">
                  <a:pos x="502" y="1343"/>
                </a:cxn>
                <a:cxn ang="0">
                  <a:pos x="564" y="1401"/>
                </a:cxn>
                <a:cxn ang="0">
                  <a:pos x="630" y="1462"/>
                </a:cxn>
                <a:cxn ang="0">
                  <a:pos x="699" y="1524"/>
                </a:cxn>
                <a:cxn ang="0">
                  <a:pos x="770" y="1590"/>
                </a:cxn>
                <a:cxn ang="0">
                  <a:pos x="845" y="1660"/>
                </a:cxn>
                <a:cxn ang="0">
                  <a:pos x="889" y="1773"/>
                </a:cxn>
                <a:cxn ang="0">
                  <a:pos x="889" y="1972"/>
                </a:cxn>
                <a:cxn ang="0">
                  <a:pos x="1448" y="1997"/>
                </a:cxn>
                <a:cxn ang="0">
                  <a:pos x="1391" y="1887"/>
                </a:cxn>
                <a:cxn ang="0">
                  <a:pos x="1351" y="1474"/>
                </a:cxn>
                <a:cxn ang="0">
                  <a:pos x="1151" y="1395"/>
                </a:cxn>
                <a:cxn ang="0">
                  <a:pos x="1110" y="1292"/>
                </a:cxn>
                <a:cxn ang="0">
                  <a:pos x="1064" y="1186"/>
                </a:cxn>
                <a:cxn ang="0">
                  <a:pos x="1012" y="1075"/>
                </a:cxn>
                <a:cxn ang="0">
                  <a:pos x="955" y="961"/>
                </a:cxn>
                <a:cxn ang="0">
                  <a:pos x="892" y="846"/>
                </a:cxn>
                <a:cxn ang="0">
                  <a:pos x="825" y="728"/>
                </a:cxn>
                <a:cxn ang="0">
                  <a:pos x="755" y="610"/>
                </a:cxn>
                <a:cxn ang="0">
                  <a:pos x="683" y="498"/>
                </a:cxn>
                <a:cxn ang="0">
                  <a:pos x="609" y="399"/>
                </a:cxn>
                <a:cxn ang="0">
                  <a:pos x="533" y="310"/>
                </a:cxn>
                <a:cxn ang="0">
                  <a:pos x="454" y="232"/>
                </a:cxn>
                <a:cxn ang="0">
                  <a:pos x="376" y="162"/>
                </a:cxn>
                <a:cxn ang="0">
                  <a:pos x="300" y="104"/>
                </a:cxn>
                <a:cxn ang="0">
                  <a:pos x="226" y="55"/>
                </a:cxn>
                <a:cxn ang="0">
                  <a:pos x="158" y="16"/>
                </a:cxn>
                <a:cxn ang="0">
                  <a:pos x="0" y="683"/>
                </a:cxn>
              </a:cxnLst>
              <a:rect l="0" t="0" r="r" b="b"/>
              <a:pathLst>
                <a:path w="1448" h="2001">
                  <a:moveTo>
                    <a:pt x="0" y="683"/>
                  </a:moveTo>
                  <a:lnTo>
                    <a:pt x="19" y="723"/>
                  </a:lnTo>
                  <a:lnTo>
                    <a:pt x="37" y="761"/>
                  </a:lnTo>
                  <a:lnTo>
                    <a:pt x="56" y="798"/>
                  </a:lnTo>
                  <a:lnTo>
                    <a:pt x="75" y="833"/>
                  </a:lnTo>
                  <a:lnTo>
                    <a:pt x="96" y="868"/>
                  </a:lnTo>
                  <a:lnTo>
                    <a:pt x="117" y="901"/>
                  </a:lnTo>
                  <a:lnTo>
                    <a:pt x="137" y="934"/>
                  </a:lnTo>
                  <a:lnTo>
                    <a:pt x="159" y="966"/>
                  </a:lnTo>
                  <a:lnTo>
                    <a:pt x="182" y="997"/>
                  </a:lnTo>
                  <a:lnTo>
                    <a:pt x="205" y="1027"/>
                  </a:lnTo>
                  <a:lnTo>
                    <a:pt x="228" y="1057"/>
                  </a:lnTo>
                  <a:lnTo>
                    <a:pt x="253" y="1087"/>
                  </a:lnTo>
                  <a:lnTo>
                    <a:pt x="278" y="1116"/>
                  </a:lnTo>
                  <a:lnTo>
                    <a:pt x="303" y="1145"/>
                  </a:lnTo>
                  <a:lnTo>
                    <a:pt x="330" y="1172"/>
                  </a:lnTo>
                  <a:lnTo>
                    <a:pt x="356" y="1201"/>
                  </a:lnTo>
                  <a:lnTo>
                    <a:pt x="384" y="1229"/>
                  </a:lnTo>
                  <a:lnTo>
                    <a:pt x="413" y="1258"/>
                  </a:lnTo>
                  <a:lnTo>
                    <a:pt x="442" y="1285"/>
                  </a:lnTo>
                  <a:lnTo>
                    <a:pt x="471" y="1314"/>
                  </a:lnTo>
                  <a:lnTo>
                    <a:pt x="502" y="1343"/>
                  </a:lnTo>
                  <a:lnTo>
                    <a:pt x="532" y="1372"/>
                  </a:lnTo>
                  <a:lnTo>
                    <a:pt x="564" y="1401"/>
                  </a:lnTo>
                  <a:lnTo>
                    <a:pt x="596" y="1431"/>
                  </a:lnTo>
                  <a:lnTo>
                    <a:pt x="630" y="1462"/>
                  </a:lnTo>
                  <a:lnTo>
                    <a:pt x="664" y="1492"/>
                  </a:lnTo>
                  <a:lnTo>
                    <a:pt x="699" y="1524"/>
                  </a:lnTo>
                  <a:lnTo>
                    <a:pt x="734" y="1556"/>
                  </a:lnTo>
                  <a:lnTo>
                    <a:pt x="770" y="1590"/>
                  </a:lnTo>
                  <a:lnTo>
                    <a:pt x="807" y="1624"/>
                  </a:lnTo>
                  <a:lnTo>
                    <a:pt x="845" y="1660"/>
                  </a:lnTo>
                  <a:lnTo>
                    <a:pt x="884" y="1697"/>
                  </a:lnTo>
                  <a:lnTo>
                    <a:pt x="889" y="1773"/>
                  </a:lnTo>
                  <a:lnTo>
                    <a:pt x="892" y="1832"/>
                  </a:lnTo>
                  <a:lnTo>
                    <a:pt x="889" y="1972"/>
                  </a:lnTo>
                  <a:lnTo>
                    <a:pt x="1329" y="2001"/>
                  </a:lnTo>
                  <a:lnTo>
                    <a:pt x="1448" y="1997"/>
                  </a:lnTo>
                  <a:lnTo>
                    <a:pt x="1426" y="1934"/>
                  </a:lnTo>
                  <a:lnTo>
                    <a:pt x="1391" y="1887"/>
                  </a:lnTo>
                  <a:lnTo>
                    <a:pt x="1426" y="1894"/>
                  </a:lnTo>
                  <a:lnTo>
                    <a:pt x="1351" y="1474"/>
                  </a:lnTo>
                  <a:lnTo>
                    <a:pt x="1169" y="1443"/>
                  </a:lnTo>
                  <a:lnTo>
                    <a:pt x="1151" y="1395"/>
                  </a:lnTo>
                  <a:lnTo>
                    <a:pt x="1132" y="1344"/>
                  </a:lnTo>
                  <a:lnTo>
                    <a:pt x="1110" y="1292"/>
                  </a:lnTo>
                  <a:lnTo>
                    <a:pt x="1088" y="1239"/>
                  </a:lnTo>
                  <a:lnTo>
                    <a:pt x="1064" y="1186"/>
                  </a:lnTo>
                  <a:lnTo>
                    <a:pt x="1039" y="1131"/>
                  </a:lnTo>
                  <a:lnTo>
                    <a:pt x="1012" y="1075"/>
                  </a:lnTo>
                  <a:lnTo>
                    <a:pt x="983" y="1019"/>
                  </a:lnTo>
                  <a:lnTo>
                    <a:pt x="955" y="961"/>
                  </a:lnTo>
                  <a:lnTo>
                    <a:pt x="923" y="904"/>
                  </a:lnTo>
                  <a:lnTo>
                    <a:pt x="892" y="846"/>
                  </a:lnTo>
                  <a:lnTo>
                    <a:pt x="860" y="787"/>
                  </a:lnTo>
                  <a:lnTo>
                    <a:pt x="825" y="728"/>
                  </a:lnTo>
                  <a:lnTo>
                    <a:pt x="791" y="668"/>
                  </a:lnTo>
                  <a:lnTo>
                    <a:pt x="755" y="610"/>
                  </a:lnTo>
                  <a:lnTo>
                    <a:pt x="718" y="551"/>
                  </a:lnTo>
                  <a:lnTo>
                    <a:pt x="683" y="498"/>
                  </a:lnTo>
                  <a:lnTo>
                    <a:pt x="647" y="447"/>
                  </a:lnTo>
                  <a:lnTo>
                    <a:pt x="609" y="399"/>
                  </a:lnTo>
                  <a:lnTo>
                    <a:pt x="571" y="353"/>
                  </a:lnTo>
                  <a:lnTo>
                    <a:pt x="533" y="310"/>
                  </a:lnTo>
                  <a:lnTo>
                    <a:pt x="494" y="270"/>
                  </a:lnTo>
                  <a:lnTo>
                    <a:pt x="454" y="232"/>
                  </a:lnTo>
                  <a:lnTo>
                    <a:pt x="415" y="196"/>
                  </a:lnTo>
                  <a:lnTo>
                    <a:pt x="376" y="162"/>
                  </a:lnTo>
                  <a:lnTo>
                    <a:pt x="338" y="132"/>
                  </a:lnTo>
                  <a:lnTo>
                    <a:pt x="300" y="104"/>
                  </a:lnTo>
                  <a:lnTo>
                    <a:pt x="263" y="78"/>
                  </a:lnTo>
                  <a:lnTo>
                    <a:pt x="226" y="55"/>
                  </a:lnTo>
                  <a:lnTo>
                    <a:pt x="192" y="34"/>
                  </a:lnTo>
                  <a:lnTo>
                    <a:pt x="158" y="16"/>
                  </a:lnTo>
                  <a:lnTo>
                    <a:pt x="127" y="0"/>
                  </a:lnTo>
                  <a:lnTo>
                    <a:pt x="0" y="683"/>
                  </a:lnTo>
                  <a:close/>
                </a:path>
              </a:pathLst>
            </a:custGeom>
            <a:solidFill>
              <a:srgbClr val="898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56" name="Freeform 8"/>
            <p:cNvSpPr>
              <a:spLocks/>
            </p:cNvSpPr>
            <p:nvPr/>
          </p:nvSpPr>
          <p:spPr bwMode="auto">
            <a:xfrm>
              <a:off x="4059238" y="2671763"/>
              <a:ext cx="1146175" cy="1584325"/>
            </a:xfrm>
            <a:custGeom>
              <a:avLst/>
              <a:gdLst/>
              <a:ahLst/>
              <a:cxnLst>
                <a:cxn ang="0">
                  <a:pos x="37" y="747"/>
                </a:cxn>
                <a:cxn ang="0">
                  <a:pos x="96" y="854"/>
                </a:cxn>
                <a:cxn ang="0">
                  <a:pos x="161" y="953"/>
                </a:cxn>
                <a:cxn ang="0">
                  <a:pos x="231" y="1045"/>
                </a:cxn>
                <a:cxn ang="0">
                  <a:pos x="306" y="1133"/>
                </a:cxn>
                <a:cxn ang="0">
                  <a:pos x="388" y="1219"/>
                </a:cxn>
                <a:cxn ang="0">
                  <a:pos x="475" y="1305"/>
                </a:cxn>
                <a:cxn ang="0">
                  <a:pos x="570" y="1392"/>
                </a:cxn>
                <a:cxn ang="0">
                  <a:pos x="670" y="1484"/>
                </a:cxn>
                <a:cxn ang="0">
                  <a:pos x="777" y="1582"/>
                </a:cxn>
                <a:cxn ang="0">
                  <a:pos x="891" y="1690"/>
                </a:cxn>
                <a:cxn ang="0">
                  <a:pos x="894" y="1752"/>
                </a:cxn>
                <a:cxn ang="0">
                  <a:pos x="897" y="1804"/>
                </a:cxn>
                <a:cxn ang="0">
                  <a:pos x="898" y="1867"/>
                </a:cxn>
                <a:cxn ang="0">
                  <a:pos x="898" y="1968"/>
                </a:cxn>
                <a:cxn ang="0">
                  <a:pos x="979" y="1972"/>
                </a:cxn>
                <a:cxn ang="0">
                  <a:pos x="1060" y="1978"/>
                </a:cxn>
                <a:cxn ang="0">
                  <a:pos x="1139" y="1982"/>
                </a:cxn>
                <a:cxn ang="0">
                  <a:pos x="1220" y="1988"/>
                </a:cxn>
                <a:cxn ang="0">
                  <a:pos x="1300" y="1993"/>
                </a:cxn>
                <a:cxn ang="0">
                  <a:pos x="1357" y="1994"/>
                </a:cxn>
                <a:cxn ang="0">
                  <a:pos x="1401" y="1993"/>
                </a:cxn>
                <a:cxn ang="0">
                  <a:pos x="1445" y="1991"/>
                </a:cxn>
                <a:cxn ang="0">
                  <a:pos x="1428" y="1944"/>
                </a:cxn>
                <a:cxn ang="0">
                  <a:pos x="1412" y="1916"/>
                </a:cxn>
                <a:cxn ang="0">
                  <a:pos x="1398" y="1895"/>
                </a:cxn>
                <a:cxn ang="0">
                  <a:pos x="1385" y="1876"/>
                </a:cxn>
                <a:cxn ang="0">
                  <a:pos x="1400" y="1879"/>
                </a:cxn>
                <a:cxn ang="0">
                  <a:pos x="1415" y="1881"/>
                </a:cxn>
                <a:cxn ang="0">
                  <a:pos x="1416" y="1831"/>
                </a:cxn>
                <a:cxn ang="0">
                  <a:pos x="1388" y="1678"/>
                </a:cxn>
                <a:cxn ang="0">
                  <a:pos x="1360" y="1525"/>
                </a:cxn>
                <a:cxn ang="0">
                  <a:pos x="1328" y="1471"/>
                </a:cxn>
                <a:cxn ang="0">
                  <a:pos x="1294" y="1465"/>
                </a:cxn>
                <a:cxn ang="0">
                  <a:pos x="1259" y="1459"/>
                </a:cxn>
                <a:cxn ang="0">
                  <a:pos x="1224" y="1454"/>
                </a:cxn>
                <a:cxn ang="0">
                  <a:pos x="1189" y="1449"/>
                </a:cxn>
                <a:cxn ang="0">
                  <a:pos x="1147" y="1397"/>
                </a:cxn>
                <a:cxn ang="0">
                  <a:pos x="1085" y="1241"/>
                </a:cxn>
                <a:cxn ang="0">
                  <a:pos x="1009" y="1076"/>
                </a:cxn>
                <a:cxn ang="0">
                  <a:pos x="920" y="903"/>
                </a:cxn>
                <a:cxn ang="0">
                  <a:pos x="822" y="727"/>
                </a:cxn>
                <a:cxn ang="0">
                  <a:pos x="715" y="550"/>
                </a:cxn>
                <a:cxn ang="0">
                  <a:pos x="606" y="397"/>
                </a:cxn>
                <a:cxn ang="0">
                  <a:pos x="490" y="268"/>
                </a:cxn>
                <a:cxn ang="0">
                  <a:pos x="373" y="162"/>
                </a:cxn>
                <a:cxn ang="0">
                  <a:pos x="260" y="78"/>
                </a:cxn>
                <a:cxn ang="0">
                  <a:pos x="156" y="16"/>
                </a:cxn>
                <a:cxn ang="0">
                  <a:pos x="94" y="167"/>
                </a:cxn>
                <a:cxn ang="0">
                  <a:pos x="48" y="418"/>
                </a:cxn>
                <a:cxn ang="0">
                  <a:pos x="0" y="669"/>
                </a:cxn>
              </a:cxnLst>
              <a:rect l="0" t="0" r="r" b="b"/>
              <a:pathLst>
                <a:path w="1445" h="1995">
                  <a:moveTo>
                    <a:pt x="0" y="669"/>
                  </a:moveTo>
                  <a:lnTo>
                    <a:pt x="19" y="709"/>
                  </a:lnTo>
                  <a:lnTo>
                    <a:pt x="37" y="747"/>
                  </a:lnTo>
                  <a:lnTo>
                    <a:pt x="56" y="784"/>
                  </a:lnTo>
                  <a:lnTo>
                    <a:pt x="75" y="819"/>
                  </a:lnTo>
                  <a:lnTo>
                    <a:pt x="96" y="854"/>
                  </a:lnTo>
                  <a:lnTo>
                    <a:pt x="117" y="888"/>
                  </a:lnTo>
                  <a:lnTo>
                    <a:pt x="139" y="921"/>
                  </a:lnTo>
                  <a:lnTo>
                    <a:pt x="161" y="953"/>
                  </a:lnTo>
                  <a:lnTo>
                    <a:pt x="184" y="984"/>
                  </a:lnTo>
                  <a:lnTo>
                    <a:pt x="207" y="1015"/>
                  </a:lnTo>
                  <a:lnTo>
                    <a:pt x="231" y="1045"/>
                  </a:lnTo>
                  <a:lnTo>
                    <a:pt x="255" y="1075"/>
                  </a:lnTo>
                  <a:lnTo>
                    <a:pt x="280" y="1104"/>
                  </a:lnTo>
                  <a:lnTo>
                    <a:pt x="306" y="1133"/>
                  </a:lnTo>
                  <a:lnTo>
                    <a:pt x="332" y="1162"/>
                  </a:lnTo>
                  <a:lnTo>
                    <a:pt x="360" y="1190"/>
                  </a:lnTo>
                  <a:lnTo>
                    <a:pt x="388" y="1219"/>
                  </a:lnTo>
                  <a:lnTo>
                    <a:pt x="416" y="1247"/>
                  </a:lnTo>
                  <a:lnTo>
                    <a:pt x="445" y="1276"/>
                  </a:lnTo>
                  <a:lnTo>
                    <a:pt x="475" y="1305"/>
                  </a:lnTo>
                  <a:lnTo>
                    <a:pt x="506" y="1333"/>
                  </a:lnTo>
                  <a:lnTo>
                    <a:pt x="538" y="1362"/>
                  </a:lnTo>
                  <a:lnTo>
                    <a:pt x="570" y="1392"/>
                  </a:lnTo>
                  <a:lnTo>
                    <a:pt x="602" y="1422"/>
                  </a:lnTo>
                  <a:lnTo>
                    <a:pt x="635" y="1453"/>
                  </a:lnTo>
                  <a:lnTo>
                    <a:pt x="670" y="1484"/>
                  </a:lnTo>
                  <a:lnTo>
                    <a:pt x="705" y="1517"/>
                  </a:lnTo>
                  <a:lnTo>
                    <a:pt x="740" y="1549"/>
                  </a:lnTo>
                  <a:lnTo>
                    <a:pt x="777" y="1582"/>
                  </a:lnTo>
                  <a:lnTo>
                    <a:pt x="814" y="1617"/>
                  </a:lnTo>
                  <a:lnTo>
                    <a:pt x="852" y="1653"/>
                  </a:lnTo>
                  <a:lnTo>
                    <a:pt x="891" y="1690"/>
                  </a:lnTo>
                  <a:lnTo>
                    <a:pt x="892" y="1710"/>
                  </a:lnTo>
                  <a:lnTo>
                    <a:pt x="894" y="1731"/>
                  </a:lnTo>
                  <a:lnTo>
                    <a:pt x="894" y="1752"/>
                  </a:lnTo>
                  <a:lnTo>
                    <a:pt x="895" y="1773"/>
                  </a:lnTo>
                  <a:lnTo>
                    <a:pt x="896" y="1788"/>
                  </a:lnTo>
                  <a:lnTo>
                    <a:pt x="897" y="1804"/>
                  </a:lnTo>
                  <a:lnTo>
                    <a:pt x="897" y="1819"/>
                  </a:lnTo>
                  <a:lnTo>
                    <a:pt x="898" y="1834"/>
                  </a:lnTo>
                  <a:lnTo>
                    <a:pt x="898" y="1867"/>
                  </a:lnTo>
                  <a:lnTo>
                    <a:pt x="898" y="1901"/>
                  </a:lnTo>
                  <a:lnTo>
                    <a:pt x="898" y="1934"/>
                  </a:lnTo>
                  <a:lnTo>
                    <a:pt x="898" y="1968"/>
                  </a:lnTo>
                  <a:lnTo>
                    <a:pt x="925" y="1969"/>
                  </a:lnTo>
                  <a:lnTo>
                    <a:pt x="952" y="1971"/>
                  </a:lnTo>
                  <a:lnTo>
                    <a:pt x="979" y="1972"/>
                  </a:lnTo>
                  <a:lnTo>
                    <a:pt x="1005" y="1974"/>
                  </a:lnTo>
                  <a:lnTo>
                    <a:pt x="1032" y="1976"/>
                  </a:lnTo>
                  <a:lnTo>
                    <a:pt x="1060" y="1978"/>
                  </a:lnTo>
                  <a:lnTo>
                    <a:pt x="1086" y="1979"/>
                  </a:lnTo>
                  <a:lnTo>
                    <a:pt x="1113" y="1981"/>
                  </a:lnTo>
                  <a:lnTo>
                    <a:pt x="1139" y="1982"/>
                  </a:lnTo>
                  <a:lnTo>
                    <a:pt x="1167" y="1985"/>
                  </a:lnTo>
                  <a:lnTo>
                    <a:pt x="1193" y="1986"/>
                  </a:lnTo>
                  <a:lnTo>
                    <a:pt x="1220" y="1988"/>
                  </a:lnTo>
                  <a:lnTo>
                    <a:pt x="1246" y="1989"/>
                  </a:lnTo>
                  <a:lnTo>
                    <a:pt x="1274" y="1992"/>
                  </a:lnTo>
                  <a:lnTo>
                    <a:pt x="1300" y="1993"/>
                  </a:lnTo>
                  <a:lnTo>
                    <a:pt x="1327" y="1995"/>
                  </a:lnTo>
                  <a:lnTo>
                    <a:pt x="1342" y="1995"/>
                  </a:lnTo>
                  <a:lnTo>
                    <a:pt x="1357" y="1994"/>
                  </a:lnTo>
                  <a:lnTo>
                    <a:pt x="1372" y="1994"/>
                  </a:lnTo>
                  <a:lnTo>
                    <a:pt x="1386" y="1993"/>
                  </a:lnTo>
                  <a:lnTo>
                    <a:pt x="1401" y="1993"/>
                  </a:lnTo>
                  <a:lnTo>
                    <a:pt x="1416" y="1992"/>
                  </a:lnTo>
                  <a:lnTo>
                    <a:pt x="1431" y="1992"/>
                  </a:lnTo>
                  <a:lnTo>
                    <a:pt x="1445" y="1991"/>
                  </a:lnTo>
                  <a:lnTo>
                    <a:pt x="1439" y="1976"/>
                  </a:lnTo>
                  <a:lnTo>
                    <a:pt x="1433" y="1959"/>
                  </a:lnTo>
                  <a:lnTo>
                    <a:pt x="1428" y="1944"/>
                  </a:lnTo>
                  <a:lnTo>
                    <a:pt x="1422" y="1928"/>
                  </a:lnTo>
                  <a:lnTo>
                    <a:pt x="1417" y="1921"/>
                  </a:lnTo>
                  <a:lnTo>
                    <a:pt x="1412" y="1916"/>
                  </a:lnTo>
                  <a:lnTo>
                    <a:pt x="1408" y="1909"/>
                  </a:lnTo>
                  <a:lnTo>
                    <a:pt x="1403" y="1902"/>
                  </a:lnTo>
                  <a:lnTo>
                    <a:pt x="1398" y="1895"/>
                  </a:lnTo>
                  <a:lnTo>
                    <a:pt x="1394" y="1889"/>
                  </a:lnTo>
                  <a:lnTo>
                    <a:pt x="1389" y="1882"/>
                  </a:lnTo>
                  <a:lnTo>
                    <a:pt x="1385" y="1876"/>
                  </a:lnTo>
                  <a:lnTo>
                    <a:pt x="1389" y="1878"/>
                  </a:lnTo>
                  <a:lnTo>
                    <a:pt x="1394" y="1878"/>
                  </a:lnTo>
                  <a:lnTo>
                    <a:pt x="1400" y="1879"/>
                  </a:lnTo>
                  <a:lnTo>
                    <a:pt x="1404" y="1880"/>
                  </a:lnTo>
                  <a:lnTo>
                    <a:pt x="1410" y="1881"/>
                  </a:lnTo>
                  <a:lnTo>
                    <a:pt x="1415" y="1881"/>
                  </a:lnTo>
                  <a:lnTo>
                    <a:pt x="1420" y="1882"/>
                  </a:lnTo>
                  <a:lnTo>
                    <a:pt x="1425" y="1883"/>
                  </a:lnTo>
                  <a:lnTo>
                    <a:pt x="1416" y="1831"/>
                  </a:lnTo>
                  <a:lnTo>
                    <a:pt x="1407" y="1781"/>
                  </a:lnTo>
                  <a:lnTo>
                    <a:pt x="1397" y="1729"/>
                  </a:lnTo>
                  <a:lnTo>
                    <a:pt x="1388" y="1678"/>
                  </a:lnTo>
                  <a:lnTo>
                    <a:pt x="1379" y="1627"/>
                  </a:lnTo>
                  <a:lnTo>
                    <a:pt x="1370" y="1577"/>
                  </a:lnTo>
                  <a:lnTo>
                    <a:pt x="1360" y="1525"/>
                  </a:lnTo>
                  <a:lnTo>
                    <a:pt x="1351" y="1474"/>
                  </a:lnTo>
                  <a:lnTo>
                    <a:pt x="1340" y="1472"/>
                  </a:lnTo>
                  <a:lnTo>
                    <a:pt x="1328" y="1471"/>
                  </a:lnTo>
                  <a:lnTo>
                    <a:pt x="1317" y="1468"/>
                  </a:lnTo>
                  <a:lnTo>
                    <a:pt x="1305" y="1467"/>
                  </a:lnTo>
                  <a:lnTo>
                    <a:pt x="1294" y="1465"/>
                  </a:lnTo>
                  <a:lnTo>
                    <a:pt x="1282" y="1464"/>
                  </a:lnTo>
                  <a:lnTo>
                    <a:pt x="1271" y="1461"/>
                  </a:lnTo>
                  <a:lnTo>
                    <a:pt x="1259" y="1459"/>
                  </a:lnTo>
                  <a:lnTo>
                    <a:pt x="1247" y="1458"/>
                  </a:lnTo>
                  <a:lnTo>
                    <a:pt x="1236" y="1456"/>
                  </a:lnTo>
                  <a:lnTo>
                    <a:pt x="1224" y="1454"/>
                  </a:lnTo>
                  <a:lnTo>
                    <a:pt x="1212" y="1452"/>
                  </a:lnTo>
                  <a:lnTo>
                    <a:pt x="1200" y="1451"/>
                  </a:lnTo>
                  <a:lnTo>
                    <a:pt x="1189" y="1449"/>
                  </a:lnTo>
                  <a:lnTo>
                    <a:pt x="1177" y="1448"/>
                  </a:lnTo>
                  <a:lnTo>
                    <a:pt x="1166" y="1445"/>
                  </a:lnTo>
                  <a:lnTo>
                    <a:pt x="1147" y="1397"/>
                  </a:lnTo>
                  <a:lnTo>
                    <a:pt x="1129" y="1346"/>
                  </a:lnTo>
                  <a:lnTo>
                    <a:pt x="1107" y="1294"/>
                  </a:lnTo>
                  <a:lnTo>
                    <a:pt x="1085" y="1241"/>
                  </a:lnTo>
                  <a:lnTo>
                    <a:pt x="1061" y="1187"/>
                  </a:lnTo>
                  <a:lnTo>
                    <a:pt x="1035" y="1132"/>
                  </a:lnTo>
                  <a:lnTo>
                    <a:pt x="1009" y="1076"/>
                  </a:lnTo>
                  <a:lnTo>
                    <a:pt x="980" y="1019"/>
                  </a:lnTo>
                  <a:lnTo>
                    <a:pt x="951" y="961"/>
                  </a:lnTo>
                  <a:lnTo>
                    <a:pt x="920" y="903"/>
                  </a:lnTo>
                  <a:lnTo>
                    <a:pt x="889" y="845"/>
                  </a:lnTo>
                  <a:lnTo>
                    <a:pt x="857" y="786"/>
                  </a:lnTo>
                  <a:lnTo>
                    <a:pt x="822" y="727"/>
                  </a:lnTo>
                  <a:lnTo>
                    <a:pt x="788" y="668"/>
                  </a:lnTo>
                  <a:lnTo>
                    <a:pt x="752" y="608"/>
                  </a:lnTo>
                  <a:lnTo>
                    <a:pt x="715" y="550"/>
                  </a:lnTo>
                  <a:lnTo>
                    <a:pt x="679" y="496"/>
                  </a:lnTo>
                  <a:lnTo>
                    <a:pt x="644" y="446"/>
                  </a:lnTo>
                  <a:lnTo>
                    <a:pt x="606" y="397"/>
                  </a:lnTo>
                  <a:lnTo>
                    <a:pt x="567" y="351"/>
                  </a:lnTo>
                  <a:lnTo>
                    <a:pt x="529" y="309"/>
                  </a:lnTo>
                  <a:lnTo>
                    <a:pt x="490" y="268"/>
                  </a:lnTo>
                  <a:lnTo>
                    <a:pt x="451" y="230"/>
                  </a:lnTo>
                  <a:lnTo>
                    <a:pt x="412" y="194"/>
                  </a:lnTo>
                  <a:lnTo>
                    <a:pt x="373" y="162"/>
                  </a:lnTo>
                  <a:lnTo>
                    <a:pt x="335" y="132"/>
                  </a:lnTo>
                  <a:lnTo>
                    <a:pt x="297" y="103"/>
                  </a:lnTo>
                  <a:lnTo>
                    <a:pt x="260" y="78"/>
                  </a:lnTo>
                  <a:lnTo>
                    <a:pt x="224" y="55"/>
                  </a:lnTo>
                  <a:lnTo>
                    <a:pt x="189" y="34"/>
                  </a:lnTo>
                  <a:lnTo>
                    <a:pt x="156" y="16"/>
                  </a:lnTo>
                  <a:lnTo>
                    <a:pt x="125" y="0"/>
                  </a:lnTo>
                  <a:lnTo>
                    <a:pt x="110" y="84"/>
                  </a:lnTo>
                  <a:lnTo>
                    <a:pt x="94" y="167"/>
                  </a:lnTo>
                  <a:lnTo>
                    <a:pt x="79" y="251"/>
                  </a:lnTo>
                  <a:lnTo>
                    <a:pt x="63" y="334"/>
                  </a:lnTo>
                  <a:lnTo>
                    <a:pt x="48" y="418"/>
                  </a:lnTo>
                  <a:lnTo>
                    <a:pt x="32" y="502"/>
                  </a:lnTo>
                  <a:lnTo>
                    <a:pt x="17" y="585"/>
                  </a:lnTo>
                  <a:lnTo>
                    <a:pt x="0" y="669"/>
                  </a:lnTo>
                  <a:close/>
                </a:path>
              </a:pathLst>
            </a:custGeom>
            <a:solidFill>
              <a:srgbClr val="9696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57" name="Freeform 9"/>
            <p:cNvSpPr>
              <a:spLocks/>
            </p:cNvSpPr>
            <p:nvPr/>
          </p:nvSpPr>
          <p:spPr bwMode="auto">
            <a:xfrm>
              <a:off x="4059238" y="2676526"/>
              <a:ext cx="1144588" cy="1579563"/>
            </a:xfrm>
            <a:custGeom>
              <a:avLst/>
              <a:gdLst/>
              <a:ahLst/>
              <a:cxnLst>
                <a:cxn ang="0">
                  <a:pos x="37" y="732"/>
                </a:cxn>
                <a:cxn ang="0">
                  <a:pos x="97" y="841"/>
                </a:cxn>
                <a:cxn ang="0">
                  <a:pos x="162" y="940"/>
                </a:cxn>
                <a:cxn ang="0">
                  <a:pos x="233" y="1033"/>
                </a:cxn>
                <a:cxn ang="0">
                  <a:pos x="310" y="1122"/>
                </a:cxn>
                <a:cxn ang="0">
                  <a:pos x="392" y="1209"/>
                </a:cxn>
                <a:cxn ang="0">
                  <a:pos x="482" y="1295"/>
                </a:cxn>
                <a:cxn ang="0">
                  <a:pos x="577" y="1384"/>
                </a:cxn>
                <a:cxn ang="0">
                  <a:pos x="678" y="1476"/>
                </a:cxn>
                <a:cxn ang="0">
                  <a:pos x="786" y="1575"/>
                </a:cxn>
                <a:cxn ang="0">
                  <a:pos x="901" y="1682"/>
                </a:cxn>
                <a:cxn ang="0">
                  <a:pos x="902" y="1750"/>
                </a:cxn>
                <a:cxn ang="0">
                  <a:pos x="904" y="1806"/>
                </a:cxn>
                <a:cxn ang="0">
                  <a:pos x="906" y="1869"/>
                </a:cxn>
                <a:cxn ang="0">
                  <a:pos x="910" y="1963"/>
                </a:cxn>
                <a:cxn ang="0">
                  <a:pos x="988" y="1967"/>
                </a:cxn>
                <a:cxn ang="0">
                  <a:pos x="1065" y="1973"/>
                </a:cxn>
                <a:cxn ang="0">
                  <a:pos x="1144" y="1977"/>
                </a:cxn>
                <a:cxn ang="0">
                  <a:pos x="1221" y="1983"/>
                </a:cxn>
                <a:cxn ang="0">
                  <a:pos x="1299" y="1988"/>
                </a:cxn>
                <a:cxn ang="0">
                  <a:pos x="1355" y="1989"/>
                </a:cxn>
                <a:cxn ang="0">
                  <a:pos x="1398" y="1988"/>
                </a:cxn>
                <a:cxn ang="0">
                  <a:pos x="1442" y="1986"/>
                </a:cxn>
                <a:cxn ang="0">
                  <a:pos x="1424" y="1939"/>
                </a:cxn>
                <a:cxn ang="0">
                  <a:pos x="1409" y="1909"/>
                </a:cxn>
                <a:cxn ang="0">
                  <a:pos x="1394" y="1888"/>
                </a:cxn>
                <a:cxn ang="0">
                  <a:pos x="1379" y="1867"/>
                </a:cxn>
                <a:cxn ang="0">
                  <a:pos x="1396" y="1869"/>
                </a:cxn>
                <a:cxn ang="0">
                  <a:pos x="1412" y="1871"/>
                </a:cxn>
                <a:cxn ang="0">
                  <a:pos x="1415" y="1823"/>
                </a:cxn>
                <a:cxn ang="0">
                  <a:pos x="1388" y="1673"/>
                </a:cxn>
                <a:cxn ang="0">
                  <a:pos x="1362" y="1523"/>
                </a:cxn>
                <a:cxn ang="0">
                  <a:pos x="1328" y="1470"/>
                </a:cxn>
                <a:cxn ang="0">
                  <a:pos x="1294" y="1466"/>
                </a:cxn>
                <a:cxn ang="0">
                  <a:pos x="1258" y="1461"/>
                </a:cxn>
                <a:cxn ang="0">
                  <a:pos x="1222" y="1458"/>
                </a:cxn>
                <a:cxn ang="0">
                  <a:pos x="1188" y="1453"/>
                </a:cxn>
                <a:cxn ang="0">
                  <a:pos x="1145" y="1400"/>
                </a:cxn>
                <a:cxn ang="0">
                  <a:pos x="1083" y="1244"/>
                </a:cxn>
                <a:cxn ang="0">
                  <a:pos x="1007" y="1078"/>
                </a:cxn>
                <a:cxn ang="0">
                  <a:pos x="918" y="904"/>
                </a:cxn>
                <a:cxn ang="0">
                  <a:pos x="820" y="727"/>
                </a:cxn>
                <a:cxn ang="0">
                  <a:pos x="712" y="549"/>
                </a:cxn>
                <a:cxn ang="0">
                  <a:pos x="603" y="397"/>
                </a:cxn>
                <a:cxn ang="0">
                  <a:pos x="488" y="268"/>
                </a:cxn>
                <a:cxn ang="0">
                  <a:pos x="372" y="162"/>
                </a:cxn>
                <a:cxn ang="0">
                  <a:pos x="259" y="79"/>
                </a:cxn>
                <a:cxn ang="0">
                  <a:pos x="155" y="16"/>
                </a:cxn>
                <a:cxn ang="0">
                  <a:pos x="93" y="164"/>
                </a:cxn>
                <a:cxn ang="0">
                  <a:pos x="47" y="410"/>
                </a:cxn>
                <a:cxn ang="0">
                  <a:pos x="0" y="655"/>
                </a:cxn>
              </a:cxnLst>
              <a:rect l="0" t="0" r="r" b="b"/>
              <a:pathLst>
                <a:path w="1442" h="1990">
                  <a:moveTo>
                    <a:pt x="0" y="655"/>
                  </a:moveTo>
                  <a:lnTo>
                    <a:pt x="19" y="694"/>
                  </a:lnTo>
                  <a:lnTo>
                    <a:pt x="37" y="732"/>
                  </a:lnTo>
                  <a:lnTo>
                    <a:pt x="57" y="769"/>
                  </a:lnTo>
                  <a:lnTo>
                    <a:pt x="76" y="805"/>
                  </a:lnTo>
                  <a:lnTo>
                    <a:pt x="97" y="841"/>
                  </a:lnTo>
                  <a:lnTo>
                    <a:pt x="118" y="874"/>
                  </a:lnTo>
                  <a:lnTo>
                    <a:pt x="140" y="908"/>
                  </a:lnTo>
                  <a:lnTo>
                    <a:pt x="162" y="940"/>
                  </a:lnTo>
                  <a:lnTo>
                    <a:pt x="185" y="971"/>
                  </a:lnTo>
                  <a:lnTo>
                    <a:pt x="209" y="1002"/>
                  </a:lnTo>
                  <a:lnTo>
                    <a:pt x="233" y="1033"/>
                  </a:lnTo>
                  <a:lnTo>
                    <a:pt x="257" y="1063"/>
                  </a:lnTo>
                  <a:lnTo>
                    <a:pt x="284" y="1092"/>
                  </a:lnTo>
                  <a:lnTo>
                    <a:pt x="310" y="1122"/>
                  </a:lnTo>
                  <a:lnTo>
                    <a:pt x="337" y="1151"/>
                  </a:lnTo>
                  <a:lnTo>
                    <a:pt x="365" y="1180"/>
                  </a:lnTo>
                  <a:lnTo>
                    <a:pt x="392" y="1209"/>
                  </a:lnTo>
                  <a:lnTo>
                    <a:pt x="422" y="1237"/>
                  </a:lnTo>
                  <a:lnTo>
                    <a:pt x="451" y="1266"/>
                  </a:lnTo>
                  <a:lnTo>
                    <a:pt x="482" y="1295"/>
                  </a:lnTo>
                  <a:lnTo>
                    <a:pt x="513" y="1324"/>
                  </a:lnTo>
                  <a:lnTo>
                    <a:pt x="544" y="1354"/>
                  </a:lnTo>
                  <a:lnTo>
                    <a:pt x="577" y="1384"/>
                  </a:lnTo>
                  <a:lnTo>
                    <a:pt x="610" y="1414"/>
                  </a:lnTo>
                  <a:lnTo>
                    <a:pt x="644" y="1445"/>
                  </a:lnTo>
                  <a:lnTo>
                    <a:pt x="678" y="1476"/>
                  </a:lnTo>
                  <a:lnTo>
                    <a:pt x="714" y="1508"/>
                  </a:lnTo>
                  <a:lnTo>
                    <a:pt x="750" y="1542"/>
                  </a:lnTo>
                  <a:lnTo>
                    <a:pt x="786" y="1575"/>
                  </a:lnTo>
                  <a:lnTo>
                    <a:pt x="823" y="1610"/>
                  </a:lnTo>
                  <a:lnTo>
                    <a:pt x="861" y="1645"/>
                  </a:lnTo>
                  <a:lnTo>
                    <a:pt x="901" y="1682"/>
                  </a:lnTo>
                  <a:lnTo>
                    <a:pt x="901" y="1705"/>
                  </a:lnTo>
                  <a:lnTo>
                    <a:pt x="902" y="1728"/>
                  </a:lnTo>
                  <a:lnTo>
                    <a:pt x="902" y="1750"/>
                  </a:lnTo>
                  <a:lnTo>
                    <a:pt x="902" y="1775"/>
                  </a:lnTo>
                  <a:lnTo>
                    <a:pt x="903" y="1790"/>
                  </a:lnTo>
                  <a:lnTo>
                    <a:pt x="904" y="1806"/>
                  </a:lnTo>
                  <a:lnTo>
                    <a:pt x="904" y="1821"/>
                  </a:lnTo>
                  <a:lnTo>
                    <a:pt x="905" y="1837"/>
                  </a:lnTo>
                  <a:lnTo>
                    <a:pt x="906" y="1869"/>
                  </a:lnTo>
                  <a:lnTo>
                    <a:pt x="907" y="1900"/>
                  </a:lnTo>
                  <a:lnTo>
                    <a:pt x="909" y="1931"/>
                  </a:lnTo>
                  <a:lnTo>
                    <a:pt x="910" y="1963"/>
                  </a:lnTo>
                  <a:lnTo>
                    <a:pt x="936" y="1964"/>
                  </a:lnTo>
                  <a:lnTo>
                    <a:pt x="962" y="1966"/>
                  </a:lnTo>
                  <a:lnTo>
                    <a:pt x="988" y="1967"/>
                  </a:lnTo>
                  <a:lnTo>
                    <a:pt x="1014" y="1969"/>
                  </a:lnTo>
                  <a:lnTo>
                    <a:pt x="1040" y="1971"/>
                  </a:lnTo>
                  <a:lnTo>
                    <a:pt x="1065" y="1973"/>
                  </a:lnTo>
                  <a:lnTo>
                    <a:pt x="1092" y="1974"/>
                  </a:lnTo>
                  <a:lnTo>
                    <a:pt x="1117" y="1976"/>
                  </a:lnTo>
                  <a:lnTo>
                    <a:pt x="1144" y="1977"/>
                  </a:lnTo>
                  <a:lnTo>
                    <a:pt x="1169" y="1980"/>
                  </a:lnTo>
                  <a:lnTo>
                    <a:pt x="1196" y="1981"/>
                  </a:lnTo>
                  <a:lnTo>
                    <a:pt x="1221" y="1983"/>
                  </a:lnTo>
                  <a:lnTo>
                    <a:pt x="1247" y="1984"/>
                  </a:lnTo>
                  <a:lnTo>
                    <a:pt x="1273" y="1987"/>
                  </a:lnTo>
                  <a:lnTo>
                    <a:pt x="1299" y="1988"/>
                  </a:lnTo>
                  <a:lnTo>
                    <a:pt x="1325" y="1990"/>
                  </a:lnTo>
                  <a:lnTo>
                    <a:pt x="1340" y="1990"/>
                  </a:lnTo>
                  <a:lnTo>
                    <a:pt x="1355" y="1989"/>
                  </a:lnTo>
                  <a:lnTo>
                    <a:pt x="1368" y="1989"/>
                  </a:lnTo>
                  <a:lnTo>
                    <a:pt x="1383" y="1988"/>
                  </a:lnTo>
                  <a:lnTo>
                    <a:pt x="1398" y="1988"/>
                  </a:lnTo>
                  <a:lnTo>
                    <a:pt x="1413" y="1987"/>
                  </a:lnTo>
                  <a:lnTo>
                    <a:pt x="1427" y="1987"/>
                  </a:lnTo>
                  <a:lnTo>
                    <a:pt x="1442" y="1986"/>
                  </a:lnTo>
                  <a:lnTo>
                    <a:pt x="1436" y="1971"/>
                  </a:lnTo>
                  <a:lnTo>
                    <a:pt x="1431" y="1954"/>
                  </a:lnTo>
                  <a:lnTo>
                    <a:pt x="1424" y="1939"/>
                  </a:lnTo>
                  <a:lnTo>
                    <a:pt x="1418" y="1923"/>
                  </a:lnTo>
                  <a:lnTo>
                    <a:pt x="1413" y="1916"/>
                  </a:lnTo>
                  <a:lnTo>
                    <a:pt x="1409" y="1909"/>
                  </a:lnTo>
                  <a:lnTo>
                    <a:pt x="1404" y="1903"/>
                  </a:lnTo>
                  <a:lnTo>
                    <a:pt x="1398" y="1894"/>
                  </a:lnTo>
                  <a:lnTo>
                    <a:pt x="1394" y="1888"/>
                  </a:lnTo>
                  <a:lnTo>
                    <a:pt x="1389" y="1881"/>
                  </a:lnTo>
                  <a:lnTo>
                    <a:pt x="1383" y="1874"/>
                  </a:lnTo>
                  <a:lnTo>
                    <a:pt x="1379" y="1867"/>
                  </a:lnTo>
                  <a:lnTo>
                    <a:pt x="1385" y="1868"/>
                  </a:lnTo>
                  <a:lnTo>
                    <a:pt x="1390" y="1868"/>
                  </a:lnTo>
                  <a:lnTo>
                    <a:pt x="1396" y="1869"/>
                  </a:lnTo>
                  <a:lnTo>
                    <a:pt x="1402" y="1870"/>
                  </a:lnTo>
                  <a:lnTo>
                    <a:pt x="1407" y="1871"/>
                  </a:lnTo>
                  <a:lnTo>
                    <a:pt x="1412" y="1871"/>
                  </a:lnTo>
                  <a:lnTo>
                    <a:pt x="1418" y="1873"/>
                  </a:lnTo>
                  <a:lnTo>
                    <a:pt x="1424" y="1873"/>
                  </a:lnTo>
                  <a:lnTo>
                    <a:pt x="1415" y="1823"/>
                  </a:lnTo>
                  <a:lnTo>
                    <a:pt x="1405" y="1773"/>
                  </a:lnTo>
                  <a:lnTo>
                    <a:pt x="1397" y="1723"/>
                  </a:lnTo>
                  <a:lnTo>
                    <a:pt x="1388" y="1673"/>
                  </a:lnTo>
                  <a:lnTo>
                    <a:pt x="1379" y="1624"/>
                  </a:lnTo>
                  <a:lnTo>
                    <a:pt x="1371" y="1573"/>
                  </a:lnTo>
                  <a:lnTo>
                    <a:pt x="1362" y="1523"/>
                  </a:lnTo>
                  <a:lnTo>
                    <a:pt x="1352" y="1474"/>
                  </a:lnTo>
                  <a:lnTo>
                    <a:pt x="1341" y="1473"/>
                  </a:lnTo>
                  <a:lnTo>
                    <a:pt x="1328" y="1470"/>
                  </a:lnTo>
                  <a:lnTo>
                    <a:pt x="1317" y="1469"/>
                  </a:lnTo>
                  <a:lnTo>
                    <a:pt x="1305" y="1468"/>
                  </a:lnTo>
                  <a:lnTo>
                    <a:pt x="1294" y="1466"/>
                  </a:lnTo>
                  <a:lnTo>
                    <a:pt x="1281" y="1464"/>
                  </a:lnTo>
                  <a:lnTo>
                    <a:pt x="1269" y="1463"/>
                  </a:lnTo>
                  <a:lnTo>
                    <a:pt x="1258" y="1461"/>
                  </a:lnTo>
                  <a:lnTo>
                    <a:pt x="1246" y="1460"/>
                  </a:lnTo>
                  <a:lnTo>
                    <a:pt x="1235" y="1459"/>
                  </a:lnTo>
                  <a:lnTo>
                    <a:pt x="1222" y="1458"/>
                  </a:lnTo>
                  <a:lnTo>
                    <a:pt x="1211" y="1455"/>
                  </a:lnTo>
                  <a:lnTo>
                    <a:pt x="1199" y="1454"/>
                  </a:lnTo>
                  <a:lnTo>
                    <a:pt x="1188" y="1453"/>
                  </a:lnTo>
                  <a:lnTo>
                    <a:pt x="1175" y="1451"/>
                  </a:lnTo>
                  <a:lnTo>
                    <a:pt x="1163" y="1449"/>
                  </a:lnTo>
                  <a:lnTo>
                    <a:pt x="1145" y="1400"/>
                  </a:lnTo>
                  <a:lnTo>
                    <a:pt x="1126" y="1350"/>
                  </a:lnTo>
                  <a:lnTo>
                    <a:pt x="1105" y="1298"/>
                  </a:lnTo>
                  <a:lnTo>
                    <a:pt x="1083" y="1244"/>
                  </a:lnTo>
                  <a:lnTo>
                    <a:pt x="1058" y="1190"/>
                  </a:lnTo>
                  <a:lnTo>
                    <a:pt x="1033" y="1135"/>
                  </a:lnTo>
                  <a:lnTo>
                    <a:pt x="1007" y="1078"/>
                  </a:lnTo>
                  <a:lnTo>
                    <a:pt x="978" y="1021"/>
                  </a:lnTo>
                  <a:lnTo>
                    <a:pt x="949" y="963"/>
                  </a:lnTo>
                  <a:lnTo>
                    <a:pt x="918" y="904"/>
                  </a:lnTo>
                  <a:lnTo>
                    <a:pt x="887" y="845"/>
                  </a:lnTo>
                  <a:lnTo>
                    <a:pt x="853" y="787"/>
                  </a:lnTo>
                  <a:lnTo>
                    <a:pt x="820" y="727"/>
                  </a:lnTo>
                  <a:lnTo>
                    <a:pt x="784" y="668"/>
                  </a:lnTo>
                  <a:lnTo>
                    <a:pt x="748" y="608"/>
                  </a:lnTo>
                  <a:lnTo>
                    <a:pt x="712" y="549"/>
                  </a:lnTo>
                  <a:lnTo>
                    <a:pt x="676" y="496"/>
                  </a:lnTo>
                  <a:lnTo>
                    <a:pt x="640" y="444"/>
                  </a:lnTo>
                  <a:lnTo>
                    <a:pt x="603" y="397"/>
                  </a:lnTo>
                  <a:lnTo>
                    <a:pt x="565" y="351"/>
                  </a:lnTo>
                  <a:lnTo>
                    <a:pt x="526" y="308"/>
                  </a:lnTo>
                  <a:lnTo>
                    <a:pt x="488" y="268"/>
                  </a:lnTo>
                  <a:lnTo>
                    <a:pt x="449" y="230"/>
                  </a:lnTo>
                  <a:lnTo>
                    <a:pt x="410" y="195"/>
                  </a:lnTo>
                  <a:lnTo>
                    <a:pt x="372" y="162"/>
                  </a:lnTo>
                  <a:lnTo>
                    <a:pt x="334" y="132"/>
                  </a:lnTo>
                  <a:lnTo>
                    <a:pt x="295" y="104"/>
                  </a:lnTo>
                  <a:lnTo>
                    <a:pt x="259" y="79"/>
                  </a:lnTo>
                  <a:lnTo>
                    <a:pt x="223" y="56"/>
                  </a:lnTo>
                  <a:lnTo>
                    <a:pt x="188" y="35"/>
                  </a:lnTo>
                  <a:lnTo>
                    <a:pt x="155" y="16"/>
                  </a:lnTo>
                  <a:lnTo>
                    <a:pt x="124" y="0"/>
                  </a:lnTo>
                  <a:lnTo>
                    <a:pt x="109" y="82"/>
                  </a:lnTo>
                  <a:lnTo>
                    <a:pt x="93" y="164"/>
                  </a:lnTo>
                  <a:lnTo>
                    <a:pt x="78" y="246"/>
                  </a:lnTo>
                  <a:lnTo>
                    <a:pt x="63" y="328"/>
                  </a:lnTo>
                  <a:lnTo>
                    <a:pt x="47" y="410"/>
                  </a:lnTo>
                  <a:lnTo>
                    <a:pt x="32" y="491"/>
                  </a:lnTo>
                  <a:lnTo>
                    <a:pt x="15" y="573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9E9E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58" name="Freeform 10"/>
            <p:cNvSpPr>
              <a:spLocks/>
            </p:cNvSpPr>
            <p:nvPr/>
          </p:nvSpPr>
          <p:spPr bwMode="auto">
            <a:xfrm>
              <a:off x="4059238" y="2681288"/>
              <a:ext cx="1143000" cy="1574800"/>
            </a:xfrm>
            <a:custGeom>
              <a:avLst/>
              <a:gdLst/>
              <a:ahLst/>
              <a:cxnLst>
                <a:cxn ang="0">
                  <a:pos x="37" y="718"/>
                </a:cxn>
                <a:cxn ang="0">
                  <a:pos x="97" y="827"/>
                </a:cxn>
                <a:cxn ang="0">
                  <a:pos x="164" y="927"/>
                </a:cxn>
                <a:cxn ang="0">
                  <a:pos x="236" y="1020"/>
                </a:cxn>
                <a:cxn ang="0">
                  <a:pos x="314" y="1110"/>
                </a:cxn>
                <a:cxn ang="0">
                  <a:pos x="398" y="1198"/>
                </a:cxn>
                <a:cxn ang="0">
                  <a:pos x="488" y="1286"/>
                </a:cxn>
                <a:cxn ang="0">
                  <a:pos x="584" y="1375"/>
                </a:cxn>
                <a:cxn ang="0">
                  <a:pos x="686" y="1469"/>
                </a:cxn>
                <a:cxn ang="0">
                  <a:pos x="795" y="1568"/>
                </a:cxn>
                <a:cxn ang="0">
                  <a:pos x="909" y="1675"/>
                </a:cxn>
                <a:cxn ang="0">
                  <a:pos x="909" y="1749"/>
                </a:cxn>
                <a:cxn ang="0">
                  <a:pos x="910" y="1807"/>
                </a:cxn>
                <a:cxn ang="0">
                  <a:pos x="913" y="1869"/>
                </a:cxn>
                <a:cxn ang="0">
                  <a:pos x="920" y="1958"/>
                </a:cxn>
                <a:cxn ang="0">
                  <a:pos x="995" y="1962"/>
                </a:cxn>
                <a:cxn ang="0">
                  <a:pos x="1071" y="1968"/>
                </a:cxn>
                <a:cxn ang="0">
                  <a:pos x="1147" y="1973"/>
                </a:cxn>
                <a:cxn ang="0">
                  <a:pos x="1222" y="1978"/>
                </a:cxn>
                <a:cxn ang="0">
                  <a:pos x="1298" y="1983"/>
                </a:cxn>
                <a:cxn ang="0">
                  <a:pos x="1354" y="1983"/>
                </a:cxn>
                <a:cxn ang="0">
                  <a:pos x="1397" y="1982"/>
                </a:cxn>
                <a:cxn ang="0">
                  <a:pos x="1441" y="1980"/>
                </a:cxn>
                <a:cxn ang="0">
                  <a:pos x="1422" y="1933"/>
                </a:cxn>
                <a:cxn ang="0">
                  <a:pos x="1404" y="1902"/>
                </a:cxn>
                <a:cxn ang="0">
                  <a:pos x="1389" y="1878"/>
                </a:cxn>
                <a:cxn ang="0">
                  <a:pos x="1373" y="1856"/>
                </a:cxn>
                <a:cxn ang="0">
                  <a:pos x="1392" y="1859"/>
                </a:cxn>
                <a:cxn ang="0">
                  <a:pos x="1411" y="1861"/>
                </a:cxn>
                <a:cxn ang="0">
                  <a:pos x="1415" y="1814"/>
                </a:cxn>
                <a:cxn ang="0">
                  <a:pos x="1388" y="1667"/>
                </a:cxn>
                <a:cxn ang="0">
                  <a:pos x="1363" y="1521"/>
                </a:cxn>
                <a:cxn ang="0">
                  <a:pos x="1329" y="1470"/>
                </a:cxn>
                <a:cxn ang="0">
                  <a:pos x="1294" y="1465"/>
                </a:cxn>
                <a:cxn ang="0">
                  <a:pos x="1257" y="1462"/>
                </a:cxn>
                <a:cxn ang="0">
                  <a:pos x="1221" y="1458"/>
                </a:cxn>
                <a:cxn ang="0">
                  <a:pos x="1184" y="1454"/>
                </a:cxn>
                <a:cxn ang="0">
                  <a:pos x="1141" y="1402"/>
                </a:cxn>
                <a:cxn ang="0">
                  <a:pos x="1079" y="1246"/>
                </a:cxn>
                <a:cxn ang="0">
                  <a:pos x="1003" y="1078"/>
                </a:cxn>
                <a:cxn ang="0">
                  <a:pos x="916" y="904"/>
                </a:cxn>
                <a:cxn ang="0">
                  <a:pos x="818" y="725"/>
                </a:cxn>
                <a:cxn ang="0">
                  <a:pos x="709" y="547"/>
                </a:cxn>
                <a:cxn ang="0">
                  <a:pos x="601" y="394"/>
                </a:cxn>
                <a:cxn ang="0">
                  <a:pos x="486" y="266"/>
                </a:cxn>
                <a:cxn ang="0">
                  <a:pos x="369" y="162"/>
                </a:cxn>
                <a:cxn ang="0">
                  <a:pos x="257" y="79"/>
                </a:cxn>
                <a:cxn ang="0">
                  <a:pos x="154" y="16"/>
                </a:cxn>
                <a:cxn ang="0">
                  <a:pos x="93" y="160"/>
                </a:cxn>
                <a:cxn ang="0">
                  <a:pos x="47" y="401"/>
                </a:cxn>
                <a:cxn ang="0">
                  <a:pos x="0" y="641"/>
                </a:cxn>
              </a:cxnLst>
              <a:rect l="0" t="0" r="r" b="b"/>
              <a:pathLst>
                <a:path w="1441" h="1984">
                  <a:moveTo>
                    <a:pt x="0" y="641"/>
                  </a:moveTo>
                  <a:lnTo>
                    <a:pt x="19" y="680"/>
                  </a:lnTo>
                  <a:lnTo>
                    <a:pt x="37" y="718"/>
                  </a:lnTo>
                  <a:lnTo>
                    <a:pt x="57" y="755"/>
                  </a:lnTo>
                  <a:lnTo>
                    <a:pt x="76" y="792"/>
                  </a:lnTo>
                  <a:lnTo>
                    <a:pt x="97" y="827"/>
                  </a:lnTo>
                  <a:lnTo>
                    <a:pt x="119" y="861"/>
                  </a:lnTo>
                  <a:lnTo>
                    <a:pt x="141" y="894"/>
                  </a:lnTo>
                  <a:lnTo>
                    <a:pt x="164" y="927"/>
                  </a:lnTo>
                  <a:lnTo>
                    <a:pt x="187" y="958"/>
                  </a:lnTo>
                  <a:lnTo>
                    <a:pt x="211" y="990"/>
                  </a:lnTo>
                  <a:lnTo>
                    <a:pt x="236" y="1020"/>
                  </a:lnTo>
                  <a:lnTo>
                    <a:pt x="261" y="1050"/>
                  </a:lnTo>
                  <a:lnTo>
                    <a:pt x="287" y="1080"/>
                  </a:lnTo>
                  <a:lnTo>
                    <a:pt x="314" y="1110"/>
                  </a:lnTo>
                  <a:lnTo>
                    <a:pt x="340" y="1140"/>
                  </a:lnTo>
                  <a:lnTo>
                    <a:pt x="369" y="1169"/>
                  </a:lnTo>
                  <a:lnTo>
                    <a:pt x="398" y="1198"/>
                  </a:lnTo>
                  <a:lnTo>
                    <a:pt x="427" y="1227"/>
                  </a:lnTo>
                  <a:lnTo>
                    <a:pt x="457" y="1257"/>
                  </a:lnTo>
                  <a:lnTo>
                    <a:pt x="488" y="1286"/>
                  </a:lnTo>
                  <a:lnTo>
                    <a:pt x="519" y="1316"/>
                  </a:lnTo>
                  <a:lnTo>
                    <a:pt x="551" y="1345"/>
                  </a:lnTo>
                  <a:lnTo>
                    <a:pt x="584" y="1375"/>
                  </a:lnTo>
                  <a:lnTo>
                    <a:pt x="617" y="1405"/>
                  </a:lnTo>
                  <a:lnTo>
                    <a:pt x="650" y="1437"/>
                  </a:lnTo>
                  <a:lnTo>
                    <a:pt x="686" y="1469"/>
                  </a:lnTo>
                  <a:lnTo>
                    <a:pt x="721" y="1501"/>
                  </a:lnTo>
                  <a:lnTo>
                    <a:pt x="758" y="1535"/>
                  </a:lnTo>
                  <a:lnTo>
                    <a:pt x="795" y="1568"/>
                  </a:lnTo>
                  <a:lnTo>
                    <a:pt x="831" y="1603"/>
                  </a:lnTo>
                  <a:lnTo>
                    <a:pt x="869" y="1638"/>
                  </a:lnTo>
                  <a:lnTo>
                    <a:pt x="909" y="1675"/>
                  </a:lnTo>
                  <a:lnTo>
                    <a:pt x="909" y="1699"/>
                  </a:lnTo>
                  <a:lnTo>
                    <a:pt x="909" y="1725"/>
                  </a:lnTo>
                  <a:lnTo>
                    <a:pt x="909" y="1749"/>
                  </a:lnTo>
                  <a:lnTo>
                    <a:pt x="909" y="1774"/>
                  </a:lnTo>
                  <a:lnTo>
                    <a:pt x="910" y="1790"/>
                  </a:lnTo>
                  <a:lnTo>
                    <a:pt x="910" y="1807"/>
                  </a:lnTo>
                  <a:lnTo>
                    <a:pt x="911" y="1823"/>
                  </a:lnTo>
                  <a:lnTo>
                    <a:pt x="911" y="1839"/>
                  </a:lnTo>
                  <a:lnTo>
                    <a:pt x="913" y="1869"/>
                  </a:lnTo>
                  <a:lnTo>
                    <a:pt x="916" y="1899"/>
                  </a:lnTo>
                  <a:lnTo>
                    <a:pt x="918" y="1928"/>
                  </a:lnTo>
                  <a:lnTo>
                    <a:pt x="920" y="1958"/>
                  </a:lnTo>
                  <a:lnTo>
                    <a:pt x="946" y="1959"/>
                  </a:lnTo>
                  <a:lnTo>
                    <a:pt x="971" y="1961"/>
                  </a:lnTo>
                  <a:lnTo>
                    <a:pt x="995" y="1962"/>
                  </a:lnTo>
                  <a:lnTo>
                    <a:pt x="1020" y="1965"/>
                  </a:lnTo>
                  <a:lnTo>
                    <a:pt x="1046" y="1966"/>
                  </a:lnTo>
                  <a:lnTo>
                    <a:pt x="1071" y="1968"/>
                  </a:lnTo>
                  <a:lnTo>
                    <a:pt x="1096" y="1969"/>
                  </a:lnTo>
                  <a:lnTo>
                    <a:pt x="1122" y="1971"/>
                  </a:lnTo>
                  <a:lnTo>
                    <a:pt x="1147" y="1973"/>
                  </a:lnTo>
                  <a:lnTo>
                    <a:pt x="1171" y="1975"/>
                  </a:lnTo>
                  <a:lnTo>
                    <a:pt x="1197" y="1976"/>
                  </a:lnTo>
                  <a:lnTo>
                    <a:pt x="1222" y="1978"/>
                  </a:lnTo>
                  <a:lnTo>
                    <a:pt x="1247" y="1980"/>
                  </a:lnTo>
                  <a:lnTo>
                    <a:pt x="1273" y="1981"/>
                  </a:lnTo>
                  <a:lnTo>
                    <a:pt x="1298" y="1983"/>
                  </a:lnTo>
                  <a:lnTo>
                    <a:pt x="1324" y="1984"/>
                  </a:lnTo>
                  <a:lnTo>
                    <a:pt x="1339" y="1984"/>
                  </a:lnTo>
                  <a:lnTo>
                    <a:pt x="1354" y="1983"/>
                  </a:lnTo>
                  <a:lnTo>
                    <a:pt x="1367" y="1983"/>
                  </a:lnTo>
                  <a:lnTo>
                    <a:pt x="1382" y="1982"/>
                  </a:lnTo>
                  <a:lnTo>
                    <a:pt x="1397" y="1982"/>
                  </a:lnTo>
                  <a:lnTo>
                    <a:pt x="1412" y="1981"/>
                  </a:lnTo>
                  <a:lnTo>
                    <a:pt x="1426" y="1981"/>
                  </a:lnTo>
                  <a:lnTo>
                    <a:pt x="1441" y="1980"/>
                  </a:lnTo>
                  <a:lnTo>
                    <a:pt x="1434" y="1965"/>
                  </a:lnTo>
                  <a:lnTo>
                    <a:pt x="1428" y="1948"/>
                  </a:lnTo>
                  <a:lnTo>
                    <a:pt x="1422" y="1933"/>
                  </a:lnTo>
                  <a:lnTo>
                    <a:pt x="1415" y="1917"/>
                  </a:lnTo>
                  <a:lnTo>
                    <a:pt x="1410" y="1909"/>
                  </a:lnTo>
                  <a:lnTo>
                    <a:pt x="1404" y="1902"/>
                  </a:lnTo>
                  <a:lnTo>
                    <a:pt x="1400" y="1894"/>
                  </a:lnTo>
                  <a:lnTo>
                    <a:pt x="1394" y="1886"/>
                  </a:lnTo>
                  <a:lnTo>
                    <a:pt x="1389" y="1878"/>
                  </a:lnTo>
                  <a:lnTo>
                    <a:pt x="1383" y="1871"/>
                  </a:lnTo>
                  <a:lnTo>
                    <a:pt x="1379" y="1863"/>
                  </a:lnTo>
                  <a:lnTo>
                    <a:pt x="1373" y="1856"/>
                  </a:lnTo>
                  <a:lnTo>
                    <a:pt x="1379" y="1857"/>
                  </a:lnTo>
                  <a:lnTo>
                    <a:pt x="1386" y="1857"/>
                  </a:lnTo>
                  <a:lnTo>
                    <a:pt x="1392" y="1859"/>
                  </a:lnTo>
                  <a:lnTo>
                    <a:pt x="1398" y="1859"/>
                  </a:lnTo>
                  <a:lnTo>
                    <a:pt x="1405" y="1860"/>
                  </a:lnTo>
                  <a:lnTo>
                    <a:pt x="1411" y="1861"/>
                  </a:lnTo>
                  <a:lnTo>
                    <a:pt x="1418" y="1861"/>
                  </a:lnTo>
                  <a:lnTo>
                    <a:pt x="1424" y="1862"/>
                  </a:lnTo>
                  <a:lnTo>
                    <a:pt x="1415" y="1814"/>
                  </a:lnTo>
                  <a:lnTo>
                    <a:pt x="1405" y="1764"/>
                  </a:lnTo>
                  <a:lnTo>
                    <a:pt x="1397" y="1716"/>
                  </a:lnTo>
                  <a:lnTo>
                    <a:pt x="1388" y="1667"/>
                  </a:lnTo>
                  <a:lnTo>
                    <a:pt x="1380" y="1619"/>
                  </a:lnTo>
                  <a:lnTo>
                    <a:pt x="1371" y="1570"/>
                  </a:lnTo>
                  <a:lnTo>
                    <a:pt x="1363" y="1521"/>
                  </a:lnTo>
                  <a:lnTo>
                    <a:pt x="1354" y="1472"/>
                  </a:lnTo>
                  <a:lnTo>
                    <a:pt x="1342" y="1471"/>
                  </a:lnTo>
                  <a:lnTo>
                    <a:pt x="1329" y="1470"/>
                  </a:lnTo>
                  <a:lnTo>
                    <a:pt x="1318" y="1469"/>
                  </a:lnTo>
                  <a:lnTo>
                    <a:pt x="1305" y="1467"/>
                  </a:lnTo>
                  <a:lnTo>
                    <a:pt x="1294" y="1465"/>
                  </a:lnTo>
                  <a:lnTo>
                    <a:pt x="1281" y="1464"/>
                  </a:lnTo>
                  <a:lnTo>
                    <a:pt x="1269" y="1463"/>
                  </a:lnTo>
                  <a:lnTo>
                    <a:pt x="1257" y="1462"/>
                  </a:lnTo>
                  <a:lnTo>
                    <a:pt x="1245" y="1461"/>
                  </a:lnTo>
                  <a:lnTo>
                    <a:pt x="1232" y="1460"/>
                  </a:lnTo>
                  <a:lnTo>
                    <a:pt x="1221" y="1458"/>
                  </a:lnTo>
                  <a:lnTo>
                    <a:pt x="1208" y="1456"/>
                  </a:lnTo>
                  <a:lnTo>
                    <a:pt x="1197" y="1455"/>
                  </a:lnTo>
                  <a:lnTo>
                    <a:pt x="1184" y="1454"/>
                  </a:lnTo>
                  <a:lnTo>
                    <a:pt x="1173" y="1453"/>
                  </a:lnTo>
                  <a:lnTo>
                    <a:pt x="1160" y="1452"/>
                  </a:lnTo>
                  <a:lnTo>
                    <a:pt x="1141" y="1402"/>
                  </a:lnTo>
                  <a:lnTo>
                    <a:pt x="1123" y="1351"/>
                  </a:lnTo>
                  <a:lnTo>
                    <a:pt x="1101" y="1299"/>
                  </a:lnTo>
                  <a:lnTo>
                    <a:pt x="1079" y="1246"/>
                  </a:lnTo>
                  <a:lnTo>
                    <a:pt x="1055" y="1191"/>
                  </a:lnTo>
                  <a:lnTo>
                    <a:pt x="1030" y="1136"/>
                  </a:lnTo>
                  <a:lnTo>
                    <a:pt x="1003" y="1078"/>
                  </a:lnTo>
                  <a:lnTo>
                    <a:pt x="975" y="1020"/>
                  </a:lnTo>
                  <a:lnTo>
                    <a:pt x="946" y="963"/>
                  </a:lnTo>
                  <a:lnTo>
                    <a:pt x="916" y="904"/>
                  </a:lnTo>
                  <a:lnTo>
                    <a:pt x="883" y="844"/>
                  </a:lnTo>
                  <a:lnTo>
                    <a:pt x="851" y="784"/>
                  </a:lnTo>
                  <a:lnTo>
                    <a:pt x="818" y="725"/>
                  </a:lnTo>
                  <a:lnTo>
                    <a:pt x="782" y="665"/>
                  </a:lnTo>
                  <a:lnTo>
                    <a:pt x="746" y="605"/>
                  </a:lnTo>
                  <a:lnTo>
                    <a:pt x="709" y="547"/>
                  </a:lnTo>
                  <a:lnTo>
                    <a:pt x="674" y="494"/>
                  </a:lnTo>
                  <a:lnTo>
                    <a:pt x="638" y="443"/>
                  </a:lnTo>
                  <a:lnTo>
                    <a:pt x="601" y="394"/>
                  </a:lnTo>
                  <a:lnTo>
                    <a:pt x="563" y="349"/>
                  </a:lnTo>
                  <a:lnTo>
                    <a:pt x="525" y="307"/>
                  </a:lnTo>
                  <a:lnTo>
                    <a:pt x="486" y="266"/>
                  </a:lnTo>
                  <a:lnTo>
                    <a:pt x="446" y="228"/>
                  </a:lnTo>
                  <a:lnTo>
                    <a:pt x="408" y="194"/>
                  </a:lnTo>
                  <a:lnTo>
                    <a:pt x="369" y="162"/>
                  </a:lnTo>
                  <a:lnTo>
                    <a:pt x="331" y="132"/>
                  </a:lnTo>
                  <a:lnTo>
                    <a:pt x="294" y="104"/>
                  </a:lnTo>
                  <a:lnTo>
                    <a:pt x="257" y="79"/>
                  </a:lnTo>
                  <a:lnTo>
                    <a:pt x="222" y="55"/>
                  </a:lnTo>
                  <a:lnTo>
                    <a:pt x="187" y="35"/>
                  </a:lnTo>
                  <a:lnTo>
                    <a:pt x="154" y="16"/>
                  </a:lnTo>
                  <a:lnTo>
                    <a:pt x="123" y="0"/>
                  </a:lnTo>
                  <a:lnTo>
                    <a:pt x="108" y="80"/>
                  </a:lnTo>
                  <a:lnTo>
                    <a:pt x="93" y="160"/>
                  </a:lnTo>
                  <a:lnTo>
                    <a:pt x="78" y="240"/>
                  </a:lnTo>
                  <a:lnTo>
                    <a:pt x="62" y="321"/>
                  </a:lnTo>
                  <a:lnTo>
                    <a:pt x="47" y="401"/>
                  </a:lnTo>
                  <a:lnTo>
                    <a:pt x="32" y="481"/>
                  </a:lnTo>
                  <a:lnTo>
                    <a:pt x="15" y="562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rgbClr val="AAAA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59" name="Freeform 11"/>
            <p:cNvSpPr>
              <a:spLocks/>
            </p:cNvSpPr>
            <p:nvPr/>
          </p:nvSpPr>
          <p:spPr bwMode="auto">
            <a:xfrm>
              <a:off x="4059238" y="2686051"/>
              <a:ext cx="1141413" cy="1570038"/>
            </a:xfrm>
            <a:custGeom>
              <a:avLst/>
              <a:gdLst/>
              <a:ahLst/>
              <a:cxnLst>
                <a:cxn ang="0">
                  <a:pos x="36" y="703"/>
                </a:cxn>
                <a:cxn ang="0">
                  <a:pos x="96" y="811"/>
                </a:cxn>
                <a:cxn ang="0">
                  <a:pos x="163" y="913"/>
                </a:cxn>
                <a:cxn ang="0">
                  <a:pos x="236" y="1007"/>
                </a:cxn>
                <a:cxn ang="0">
                  <a:pos x="315" y="1099"/>
                </a:cxn>
                <a:cxn ang="0">
                  <a:pos x="401" y="1186"/>
                </a:cxn>
                <a:cxn ang="0">
                  <a:pos x="492" y="1275"/>
                </a:cxn>
                <a:cxn ang="0">
                  <a:pos x="589" y="1366"/>
                </a:cxn>
                <a:cxn ang="0">
                  <a:pos x="692" y="1459"/>
                </a:cxn>
                <a:cxn ang="0">
                  <a:pos x="801" y="1560"/>
                </a:cxn>
                <a:cxn ang="0">
                  <a:pos x="916" y="1667"/>
                </a:cxn>
                <a:cxn ang="0">
                  <a:pos x="914" y="1748"/>
                </a:cxn>
                <a:cxn ang="0">
                  <a:pos x="915" y="1808"/>
                </a:cxn>
                <a:cxn ang="0">
                  <a:pos x="919" y="1869"/>
                </a:cxn>
                <a:cxn ang="0">
                  <a:pos x="929" y="1953"/>
                </a:cxn>
                <a:cxn ang="0">
                  <a:pos x="1002" y="1957"/>
                </a:cxn>
                <a:cxn ang="0">
                  <a:pos x="1075" y="1963"/>
                </a:cxn>
                <a:cxn ang="0">
                  <a:pos x="1149" y="1968"/>
                </a:cxn>
                <a:cxn ang="0">
                  <a:pos x="1221" y="1972"/>
                </a:cxn>
                <a:cxn ang="0">
                  <a:pos x="1295" y="1977"/>
                </a:cxn>
                <a:cxn ang="0">
                  <a:pos x="1349" y="1977"/>
                </a:cxn>
                <a:cxn ang="0">
                  <a:pos x="1393" y="1976"/>
                </a:cxn>
                <a:cxn ang="0">
                  <a:pos x="1437" y="1974"/>
                </a:cxn>
                <a:cxn ang="0">
                  <a:pos x="1416" y="1927"/>
                </a:cxn>
                <a:cxn ang="0">
                  <a:pos x="1399" y="1895"/>
                </a:cxn>
                <a:cxn ang="0">
                  <a:pos x="1383" y="1870"/>
                </a:cxn>
                <a:cxn ang="0">
                  <a:pos x="1365" y="1846"/>
                </a:cxn>
                <a:cxn ang="0">
                  <a:pos x="1386" y="1847"/>
                </a:cxn>
                <a:cxn ang="0">
                  <a:pos x="1407" y="1850"/>
                </a:cxn>
                <a:cxn ang="0">
                  <a:pos x="1413" y="1804"/>
                </a:cxn>
                <a:cxn ang="0">
                  <a:pos x="1387" y="1661"/>
                </a:cxn>
                <a:cxn ang="0">
                  <a:pos x="1361" y="1518"/>
                </a:cxn>
                <a:cxn ang="0">
                  <a:pos x="1328" y="1469"/>
                </a:cxn>
                <a:cxn ang="0">
                  <a:pos x="1292" y="1466"/>
                </a:cxn>
                <a:cxn ang="0">
                  <a:pos x="1255" y="1463"/>
                </a:cxn>
                <a:cxn ang="0">
                  <a:pos x="1217" y="1459"/>
                </a:cxn>
                <a:cxn ang="0">
                  <a:pos x="1180" y="1457"/>
                </a:cxn>
                <a:cxn ang="0">
                  <a:pos x="1137" y="1405"/>
                </a:cxn>
                <a:cxn ang="0">
                  <a:pos x="1075" y="1248"/>
                </a:cxn>
                <a:cxn ang="0">
                  <a:pos x="999" y="1080"/>
                </a:cxn>
                <a:cxn ang="0">
                  <a:pos x="910" y="904"/>
                </a:cxn>
                <a:cxn ang="0">
                  <a:pos x="812" y="724"/>
                </a:cxn>
                <a:cxn ang="0">
                  <a:pos x="705" y="545"/>
                </a:cxn>
                <a:cxn ang="0">
                  <a:pos x="597" y="393"/>
                </a:cxn>
                <a:cxn ang="0">
                  <a:pos x="481" y="265"/>
                </a:cxn>
                <a:cxn ang="0">
                  <a:pos x="366" y="160"/>
                </a:cxn>
                <a:cxn ang="0">
                  <a:pos x="254" y="77"/>
                </a:cxn>
                <a:cxn ang="0">
                  <a:pos x="151" y="16"/>
                </a:cxn>
                <a:cxn ang="0">
                  <a:pos x="89" y="157"/>
                </a:cxn>
                <a:cxn ang="0">
                  <a:pos x="45" y="391"/>
                </a:cxn>
                <a:cxn ang="0">
                  <a:pos x="0" y="626"/>
                </a:cxn>
              </a:cxnLst>
              <a:rect l="0" t="0" r="r" b="b"/>
              <a:pathLst>
                <a:path w="1437" h="1978">
                  <a:moveTo>
                    <a:pt x="0" y="626"/>
                  </a:moveTo>
                  <a:lnTo>
                    <a:pt x="18" y="665"/>
                  </a:lnTo>
                  <a:lnTo>
                    <a:pt x="36" y="703"/>
                  </a:lnTo>
                  <a:lnTo>
                    <a:pt x="56" y="741"/>
                  </a:lnTo>
                  <a:lnTo>
                    <a:pt x="76" y="777"/>
                  </a:lnTo>
                  <a:lnTo>
                    <a:pt x="96" y="811"/>
                  </a:lnTo>
                  <a:lnTo>
                    <a:pt x="118" y="846"/>
                  </a:lnTo>
                  <a:lnTo>
                    <a:pt x="140" y="880"/>
                  </a:lnTo>
                  <a:lnTo>
                    <a:pt x="163" y="913"/>
                  </a:lnTo>
                  <a:lnTo>
                    <a:pt x="187" y="945"/>
                  </a:lnTo>
                  <a:lnTo>
                    <a:pt x="212" y="976"/>
                  </a:lnTo>
                  <a:lnTo>
                    <a:pt x="236" y="1007"/>
                  </a:lnTo>
                  <a:lnTo>
                    <a:pt x="262" y="1037"/>
                  </a:lnTo>
                  <a:lnTo>
                    <a:pt x="288" y="1069"/>
                  </a:lnTo>
                  <a:lnTo>
                    <a:pt x="315" y="1099"/>
                  </a:lnTo>
                  <a:lnTo>
                    <a:pt x="343" y="1127"/>
                  </a:lnTo>
                  <a:lnTo>
                    <a:pt x="372" y="1157"/>
                  </a:lnTo>
                  <a:lnTo>
                    <a:pt x="401" y="1186"/>
                  </a:lnTo>
                  <a:lnTo>
                    <a:pt x="429" y="1216"/>
                  </a:lnTo>
                  <a:lnTo>
                    <a:pt x="461" y="1246"/>
                  </a:lnTo>
                  <a:lnTo>
                    <a:pt x="492" y="1275"/>
                  </a:lnTo>
                  <a:lnTo>
                    <a:pt x="523" y="1305"/>
                  </a:lnTo>
                  <a:lnTo>
                    <a:pt x="555" y="1335"/>
                  </a:lnTo>
                  <a:lnTo>
                    <a:pt x="589" y="1366"/>
                  </a:lnTo>
                  <a:lnTo>
                    <a:pt x="622" y="1396"/>
                  </a:lnTo>
                  <a:lnTo>
                    <a:pt x="657" y="1428"/>
                  </a:lnTo>
                  <a:lnTo>
                    <a:pt x="692" y="1459"/>
                  </a:lnTo>
                  <a:lnTo>
                    <a:pt x="728" y="1492"/>
                  </a:lnTo>
                  <a:lnTo>
                    <a:pt x="764" y="1525"/>
                  </a:lnTo>
                  <a:lnTo>
                    <a:pt x="801" y="1560"/>
                  </a:lnTo>
                  <a:lnTo>
                    <a:pt x="839" y="1594"/>
                  </a:lnTo>
                  <a:lnTo>
                    <a:pt x="877" y="1630"/>
                  </a:lnTo>
                  <a:lnTo>
                    <a:pt x="916" y="1667"/>
                  </a:lnTo>
                  <a:lnTo>
                    <a:pt x="915" y="1693"/>
                  </a:lnTo>
                  <a:lnTo>
                    <a:pt x="915" y="1720"/>
                  </a:lnTo>
                  <a:lnTo>
                    <a:pt x="914" y="1748"/>
                  </a:lnTo>
                  <a:lnTo>
                    <a:pt x="914" y="1774"/>
                  </a:lnTo>
                  <a:lnTo>
                    <a:pt x="915" y="1791"/>
                  </a:lnTo>
                  <a:lnTo>
                    <a:pt x="915" y="1808"/>
                  </a:lnTo>
                  <a:lnTo>
                    <a:pt x="915" y="1825"/>
                  </a:lnTo>
                  <a:lnTo>
                    <a:pt x="916" y="1841"/>
                  </a:lnTo>
                  <a:lnTo>
                    <a:pt x="919" y="1869"/>
                  </a:lnTo>
                  <a:lnTo>
                    <a:pt x="923" y="1896"/>
                  </a:lnTo>
                  <a:lnTo>
                    <a:pt x="925" y="1925"/>
                  </a:lnTo>
                  <a:lnTo>
                    <a:pt x="929" y="1953"/>
                  </a:lnTo>
                  <a:lnTo>
                    <a:pt x="953" y="1954"/>
                  </a:lnTo>
                  <a:lnTo>
                    <a:pt x="977" y="1956"/>
                  </a:lnTo>
                  <a:lnTo>
                    <a:pt x="1002" y="1957"/>
                  </a:lnTo>
                  <a:lnTo>
                    <a:pt x="1026" y="1960"/>
                  </a:lnTo>
                  <a:lnTo>
                    <a:pt x="1051" y="1961"/>
                  </a:lnTo>
                  <a:lnTo>
                    <a:pt x="1075" y="1963"/>
                  </a:lnTo>
                  <a:lnTo>
                    <a:pt x="1099" y="1964"/>
                  </a:lnTo>
                  <a:lnTo>
                    <a:pt x="1124" y="1965"/>
                  </a:lnTo>
                  <a:lnTo>
                    <a:pt x="1149" y="1968"/>
                  </a:lnTo>
                  <a:lnTo>
                    <a:pt x="1173" y="1969"/>
                  </a:lnTo>
                  <a:lnTo>
                    <a:pt x="1197" y="1970"/>
                  </a:lnTo>
                  <a:lnTo>
                    <a:pt x="1221" y="1972"/>
                  </a:lnTo>
                  <a:lnTo>
                    <a:pt x="1245" y="1974"/>
                  </a:lnTo>
                  <a:lnTo>
                    <a:pt x="1271" y="1975"/>
                  </a:lnTo>
                  <a:lnTo>
                    <a:pt x="1295" y="1977"/>
                  </a:lnTo>
                  <a:lnTo>
                    <a:pt x="1319" y="1978"/>
                  </a:lnTo>
                  <a:lnTo>
                    <a:pt x="1334" y="1978"/>
                  </a:lnTo>
                  <a:lnTo>
                    <a:pt x="1349" y="1977"/>
                  </a:lnTo>
                  <a:lnTo>
                    <a:pt x="1363" y="1977"/>
                  </a:lnTo>
                  <a:lnTo>
                    <a:pt x="1378" y="1976"/>
                  </a:lnTo>
                  <a:lnTo>
                    <a:pt x="1393" y="1976"/>
                  </a:lnTo>
                  <a:lnTo>
                    <a:pt x="1408" y="1975"/>
                  </a:lnTo>
                  <a:lnTo>
                    <a:pt x="1422" y="1975"/>
                  </a:lnTo>
                  <a:lnTo>
                    <a:pt x="1437" y="1974"/>
                  </a:lnTo>
                  <a:lnTo>
                    <a:pt x="1430" y="1959"/>
                  </a:lnTo>
                  <a:lnTo>
                    <a:pt x="1423" y="1942"/>
                  </a:lnTo>
                  <a:lnTo>
                    <a:pt x="1416" y="1927"/>
                  </a:lnTo>
                  <a:lnTo>
                    <a:pt x="1409" y="1911"/>
                  </a:lnTo>
                  <a:lnTo>
                    <a:pt x="1403" y="1903"/>
                  </a:lnTo>
                  <a:lnTo>
                    <a:pt x="1399" y="1895"/>
                  </a:lnTo>
                  <a:lnTo>
                    <a:pt x="1393" y="1887"/>
                  </a:lnTo>
                  <a:lnTo>
                    <a:pt x="1387" y="1878"/>
                  </a:lnTo>
                  <a:lnTo>
                    <a:pt x="1383" y="1870"/>
                  </a:lnTo>
                  <a:lnTo>
                    <a:pt x="1377" y="1862"/>
                  </a:lnTo>
                  <a:lnTo>
                    <a:pt x="1371" y="1854"/>
                  </a:lnTo>
                  <a:lnTo>
                    <a:pt x="1365" y="1846"/>
                  </a:lnTo>
                  <a:lnTo>
                    <a:pt x="1372" y="1846"/>
                  </a:lnTo>
                  <a:lnTo>
                    <a:pt x="1379" y="1847"/>
                  </a:lnTo>
                  <a:lnTo>
                    <a:pt x="1386" y="1847"/>
                  </a:lnTo>
                  <a:lnTo>
                    <a:pt x="1393" y="1848"/>
                  </a:lnTo>
                  <a:lnTo>
                    <a:pt x="1400" y="1849"/>
                  </a:lnTo>
                  <a:lnTo>
                    <a:pt x="1407" y="1850"/>
                  </a:lnTo>
                  <a:lnTo>
                    <a:pt x="1414" y="1850"/>
                  </a:lnTo>
                  <a:lnTo>
                    <a:pt x="1421" y="1851"/>
                  </a:lnTo>
                  <a:lnTo>
                    <a:pt x="1413" y="1804"/>
                  </a:lnTo>
                  <a:lnTo>
                    <a:pt x="1403" y="1756"/>
                  </a:lnTo>
                  <a:lnTo>
                    <a:pt x="1395" y="1708"/>
                  </a:lnTo>
                  <a:lnTo>
                    <a:pt x="1387" y="1661"/>
                  </a:lnTo>
                  <a:lnTo>
                    <a:pt x="1378" y="1614"/>
                  </a:lnTo>
                  <a:lnTo>
                    <a:pt x="1370" y="1565"/>
                  </a:lnTo>
                  <a:lnTo>
                    <a:pt x="1361" y="1518"/>
                  </a:lnTo>
                  <a:lnTo>
                    <a:pt x="1353" y="1471"/>
                  </a:lnTo>
                  <a:lnTo>
                    <a:pt x="1340" y="1470"/>
                  </a:lnTo>
                  <a:lnTo>
                    <a:pt x="1328" y="1469"/>
                  </a:lnTo>
                  <a:lnTo>
                    <a:pt x="1316" y="1467"/>
                  </a:lnTo>
                  <a:lnTo>
                    <a:pt x="1303" y="1466"/>
                  </a:lnTo>
                  <a:lnTo>
                    <a:pt x="1292" y="1466"/>
                  </a:lnTo>
                  <a:lnTo>
                    <a:pt x="1279" y="1465"/>
                  </a:lnTo>
                  <a:lnTo>
                    <a:pt x="1266" y="1464"/>
                  </a:lnTo>
                  <a:lnTo>
                    <a:pt x="1255" y="1463"/>
                  </a:lnTo>
                  <a:lnTo>
                    <a:pt x="1242" y="1462"/>
                  </a:lnTo>
                  <a:lnTo>
                    <a:pt x="1229" y="1461"/>
                  </a:lnTo>
                  <a:lnTo>
                    <a:pt x="1217" y="1459"/>
                  </a:lnTo>
                  <a:lnTo>
                    <a:pt x="1205" y="1459"/>
                  </a:lnTo>
                  <a:lnTo>
                    <a:pt x="1192" y="1458"/>
                  </a:lnTo>
                  <a:lnTo>
                    <a:pt x="1180" y="1457"/>
                  </a:lnTo>
                  <a:lnTo>
                    <a:pt x="1168" y="1456"/>
                  </a:lnTo>
                  <a:lnTo>
                    <a:pt x="1156" y="1455"/>
                  </a:lnTo>
                  <a:lnTo>
                    <a:pt x="1137" y="1405"/>
                  </a:lnTo>
                  <a:lnTo>
                    <a:pt x="1119" y="1354"/>
                  </a:lnTo>
                  <a:lnTo>
                    <a:pt x="1097" y="1303"/>
                  </a:lnTo>
                  <a:lnTo>
                    <a:pt x="1075" y="1248"/>
                  </a:lnTo>
                  <a:lnTo>
                    <a:pt x="1051" y="1193"/>
                  </a:lnTo>
                  <a:lnTo>
                    <a:pt x="1025" y="1137"/>
                  </a:lnTo>
                  <a:lnTo>
                    <a:pt x="999" y="1080"/>
                  </a:lnTo>
                  <a:lnTo>
                    <a:pt x="970" y="1021"/>
                  </a:lnTo>
                  <a:lnTo>
                    <a:pt x="941" y="963"/>
                  </a:lnTo>
                  <a:lnTo>
                    <a:pt x="910" y="904"/>
                  </a:lnTo>
                  <a:lnTo>
                    <a:pt x="879" y="844"/>
                  </a:lnTo>
                  <a:lnTo>
                    <a:pt x="847" y="784"/>
                  </a:lnTo>
                  <a:lnTo>
                    <a:pt x="812" y="724"/>
                  </a:lnTo>
                  <a:lnTo>
                    <a:pt x="778" y="664"/>
                  </a:lnTo>
                  <a:lnTo>
                    <a:pt x="742" y="604"/>
                  </a:lnTo>
                  <a:lnTo>
                    <a:pt x="705" y="545"/>
                  </a:lnTo>
                  <a:lnTo>
                    <a:pt x="669" y="492"/>
                  </a:lnTo>
                  <a:lnTo>
                    <a:pt x="633" y="441"/>
                  </a:lnTo>
                  <a:lnTo>
                    <a:pt x="597" y="393"/>
                  </a:lnTo>
                  <a:lnTo>
                    <a:pt x="559" y="348"/>
                  </a:lnTo>
                  <a:lnTo>
                    <a:pt x="521" y="305"/>
                  </a:lnTo>
                  <a:lnTo>
                    <a:pt x="481" y="265"/>
                  </a:lnTo>
                  <a:lnTo>
                    <a:pt x="443" y="228"/>
                  </a:lnTo>
                  <a:lnTo>
                    <a:pt x="404" y="192"/>
                  </a:lnTo>
                  <a:lnTo>
                    <a:pt x="366" y="160"/>
                  </a:lnTo>
                  <a:lnTo>
                    <a:pt x="328" y="130"/>
                  </a:lnTo>
                  <a:lnTo>
                    <a:pt x="291" y="102"/>
                  </a:lnTo>
                  <a:lnTo>
                    <a:pt x="254" y="77"/>
                  </a:lnTo>
                  <a:lnTo>
                    <a:pt x="219" y="55"/>
                  </a:lnTo>
                  <a:lnTo>
                    <a:pt x="184" y="34"/>
                  </a:lnTo>
                  <a:lnTo>
                    <a:pt x="151" y="16"/>
                  </a:lnTo>
                  <a:lnTo>
                    <a:pt x="119" y="0"/>
                  </a:lnTo>
                  <a:lnTo>
                    <a:pt x="104" y="78"/>
                  </a:lnTo>
                  <a:lnTo>
                    <a:pt x="89" y="157"/>
                  </a:lnTo>
                  <a:lnTo>
                    <a:pt x="74" y="235"/>
                  </a:lnTo>
                  <a:lnTo>
                    <a:pt x="60" y="312"/>
                  </a:lnTo>
                  <a:lnTo>
                    <a:pt x="45" y="391"/>
                  </a:lnTo>
                  <a:lnTo>
                    <a:pt x="30" y="469"/>
                  </a:lnTo>
                  <a:lnTo>
                    <a:pt x="15" y="547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B5B5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60" name="Freeform 12"/>
            <p:cNvSpPr>
              <a:spLocks/>
            </p:cNvSpPr>
            <p:nvPr/>
          </p:nvSpPr>
          <p:spPr bwMode="auto">
            <a:xfrm>
              <a:off x="4059238" y="2689226"/>
              <a:ext cx="1139825" cy="1566863"/>
            </a:xfrm>
            <a:custGeom>
              <a:avLst/>
              <a:gdLst/>
              <a:ahLst/>
              <a:cxnLst>
                <a:cxn ang="0">
                  <a:pos x="36" y="691"/>
                </a:cxn>
                <a:cxn ang="0">
                  <a:pos x="98" y="801"/>
                </a:cxn>
                <a:cxn ang="0">
                  <a:pos x="164" y="902"/>
                </a:cxn>
                <a:cxn ang="0">
                  <a:pos x="239" y="997"/>
                </a:cxn>
                <a:cxn ang="0">
                  <a:pos x="319" y="1089"/>
                </a:cxn>
                <a:cxn ang="0">
                  <a:pos x="405" y="1179"/>
                </a:cxn>
                <a:cxn ang="0">
                  <a:pos x="497" y="1267"/>
                </a:cxn>
                <a:cxn ang="0">
                  <a:pos x="595" y="1359"/>
                </a:cxn>
                <a:cxn ang="0">
                  <a:pos x="699" y="1454"/>
                </a:cxn>
                <a:cxn ang="0">
                  <a:pos x="809" y="1555"/>
                </a:cxn>
                <a:cxn ang="0">
                  <a:pos x="924" y="1662"/>
                </a:cxn>
                <a:cxn ang="0">
                  <a:pos x="922" y="1747"/>
                </a:cxn>
                <a:cxn ang="0">
                  <a:pos x="922" y="1810"/>
                </a:cxn>
                <a:cxn ang="0">
                  <a:pos x="927" y="1872"/>
                </a:cxn>
                <a:cxn ang="0">
                  <a:pos x="940" y="1950"/>
                </a:cxn>
                <a:cxn ang="0">
                  <a:pos x="1010" y="1955"/>
                </a:cxn>
                <a:cxn ang="0">
                  <a:pos x="1082" y="1959"/>
                </a:cxn>
                <a:cxn ang="0">
                  <a:pos x="1152" y="1964"/>
                </a:cxn>
                <a:cxn ang="0">
                  <a:pos x="1224" y="1968"/>
                </a:cxn>
                <a:cxn ang="0">
                  <a:pos x="1294" y="1973"/>
                </a:cxn>
                <a:cxn ang="0">
                  <a:pos x="1347" y="1973"/>
                </a:cxn>
                <a:cxn ang="0">
                  <a:pos x="1391" y="1972"/>
                </a:cxn>
                <a:cxn ang="0">
                  <a:pos x="1434" y="1970"/>
                </a:cxn>
                <a:cxn ang="0">
                  <a:pos x="1414" y="1923"/>
                </a:cxn>
                <a:cxn ang="0">
                  <a:pos x="1394" y="1889"/>
                </a:cxn>
                <a:cxn ang="0">
                  <a:pos x="1377" y="1864"/>
                </a:cxn>
                <a:cxn ang="0">
                  <a:pos x="1360" y="1837"/>
                </a:cxn>
                <a:cxn ang="0">
                  <a:pos x="1381" y="1838"/>
                </a:cxn>
                <a:cxn ang="0">
                  <a:pos x="1406" y="1842"/>
                </a:cxn>
                <a:cxn ang="0">
                  <a:pos x="1413" y="1797"/>
                </a:cxn>
                <a:cxn ang="0">
                  <a:pos x="1387" y="1657"/>
                </a:cxn>
                <a:cxn ang="0">
                  <a:pos x="1363" y="1518"/>
                </a:cxn>
                <a:cxn ang="0">
                  <a:pos x="1330" y="1470"/>
                </a:cxn>
                <a:cxn ang="0">
                  <a:pos x="1292" y="1468"/>
                </a:cxn>
                <a:cxn ang="0">
                  <a:pos x="1254" y="1466"/>
                </a:cxn>
                <a:cxn ang="0">
                  <a:pos x="1216" y="1463"/>
                </a:cxn>
                <a:cxn ang="0">
                  <a:pos x="1179" y="1461"/>
                </a:cxn>
                <a:cxn ang="0">
                  <a:pos x="1135" y="1410"/>
                </a:cxn>
                <a:cxn ang="0">
                  <a:pos x="1073" y="1252"/>
                </a:cxn>
                <a:cxn ang="0">
                  <a:pos x="997" y="1083"/>
                </a:cxn>
                <a:cxn ang="0">
                  <a:pos x="908" y="905"/>
                </a:cxn>
                <a:cxn ang="0">
                  <a:pos x="810" y="724"/>
                </a:cxn>
                <a:cxn ang="0">
                  <a:pos x="701" y="546"/>
                </a:cxn>
                <a:cxn ang="0">
                  <a:pos x="593" y="394"/>
                </a:cxn>
                <a:cxn ang="0">
                  <a:pos x="479" y="266"/>
                </a:cxn>
                <a:cxn ang="0">
                  <a:pos x="364" y="161"/>
                </a:cxn>
                <a:cxn ang="0">
                  <a:pos x="252" y="79"/>
                </a:cxn>
                <a:cxn ang="0">
                  <a:pos x="149" y="17"/>
                </a:cxn>
                <a:cxn ang="0">
                  <a:pos x="88" y="154"/>
                </a:cxn>
                <a:cxn ang="0">
                  <a:pos x="45" y="384"/>
                </a:cxn>
                <a:cxn ang="0">
                  <a:pos x="0" y="614"/>
                </a:cxn>
              </a:cxnLst>
              <a:rect l="0" t="0" r="r" b="b"/>
              <a:pathLst>
                <a:path w="1434" h="1974">
                  <a:moveTo>
                    <a:pt x="0" y="614"/>
                  </a:moveTo>
                  <a:lnTo>
                    <a:pt x="18" y="653"/>
                  </a:lnTo>
                  <a:lnTo>
                    <a:pt x="36" y="691"/>
                  </a:lnTo>
                  <a:lnTo>
                    <a:pt x="56" y="729"/>
                  </a:lnTo>
                  <a:lnTo>
                    <a:pt x="77" y="765"/>
                  </a:lnTo>
                  <a:lnTo>
                    <a:pt x="98" y="801"/>
                  </a:lnTo>
                  <a:lnTo>
                    <a:pt x="119" y="835"/>
                  </a:lnTo>
                  <a:lnTo>
                    <a:pt x="141" y="869"/>
                  </a:lnTo>
                  <a:lnTo>
                    <a:pt x="164" y="902"/>
                  </a:lnTo>
                  <a:lnTo>
                    <a:pt x="189" y="934"/>
                  </a:lnTo>
                  <a:lnTo>
                    <a:pt x="214" y="965"/>
                  </a:lnTo>
                  <a:lnTo>
                    <a:pt x="239" y="997"/>
                  </a:lnTo>
                  <a:lnTo>
                    <a:pt x="265" y="1028"/>
                  </a:lnTo>
                  <a:lnTo>
                    <a:pt x="291" y="1059"/>
                  </a:lnTo>
                  <a:lnTo>
                    <a:pt x="319" y="1089"/>
                  </a:lnTo>
                  <a:lnTo>
                    <a:pt x="346" y="1119"/>
                  </a:lnTo>
                  <a:lnTo>
                    <a:pt x="375" y="1149"/>
                  </a:lnTo>
                  <a:lnTo>
                    <a:pt x="405" y="1179"/>
                  </a:lnTo>
                  <a:lnTo>
                    <a:pt x="435" y="1209"/>
                  </a:lnTo>
                  <a:lnTo>
                    <a:pt x="466" y="1238"/>
                  </a:lnTo>
                  <a:lnTo>
                    <a:pt x="497" y="1267"/>
                  </a:lnTo>
                  <a:lnTo>
                    <a:pt x="530" y="1297"/>
                  </a:lnTo>
                  <a:lnTo>
                    <a:pt x="562" y="1329"/>
                  </a:lnTo>
                  <a:lnTo>
                    <a:pt x="595" y="1359"/>
                  </a:lnTo>
                  <a:lnTo>
                    <a:pt x="630" y="1390"/>
                  </a:lnTo>
                  <a:lnTo>
                    <a:pt x="665" y="1422"/>
                  </a:lnTo>
                  <a:lnTo>
                    <a:pt x="699" y="1454"/>
                  </a:lnTo>
                  <a:lnTo>
                    <a:pt x="735" y="1487"/>
                  </a:lnTo>
                  <a:lnTo>
                    <a:pt x="772" y="1520"/>
                  </a:lnTo>
                  <a:lnTo>
                    <a:pt x="809" y="1555"/>
                  </a:lnTo>
                  <a:lnTo>
                    <a:pt x="847" y="1589"/>
                  </a:lnTo>
                  <a:lnTo>
                    <a:pt x="885" y="1625"/>
                  </a:lnTo>
                  <a:lnTo>
                    <a:pt x="924" y="1662"/>
                  </a:lnTo>
                  <a:lnTo>
                    <a:pt x="923" y="1691"/>
                  </a:lnTo>
                  <a:lnTo>
                    <a:pt x="923" y="1718"/>
                  </a:lnTo>
                  <a:lnTo>
                    <a:pt x="922" y="1747"/>
                  </a:lnTo>
                  <a:lnTo>
                    <a:pt x="920" y="1776"/>
                  </a:lnTo>
                  <a:lnTo>
                    <a:pt x="920" y="1793"/>
                  </a:lnTo>
                  <a:lnTo>
                    <a:pt x="922" y="1810"/>
                  </a:lnTo>
                  <a:lnTo>
                    <a:pt x="922" y="1828"/>
                  </a:lnTo>
                  <a:lnTo>
                    <a:pt x="923" y="1845"/>
                  </a:lnTo>
                  <a:lnTo>
                    <a:pt x="927" y="1872"/>
                  </a:lnTo>
                  <a:lnTo>
                    <a:pt x="932" y="1897"/>
                  </a:lnTo>
                  <a:lnTo>
                    <a:pt x="935" y="1923"/>
                  </a:lnTo>
                  <a:lnTo>
                    <a:pt x="940" y="1950"/>
                  </a:lnTo>
                  <a:lnTo>
                    <a:pt x="963" y="1951"/>
                  </a:lnTo>
                  <a:lnTo>
                    <a:pt x="987" y="1953"/>
                  </a:lnTo>
                  <a:lnTo>
                    <a:pt x="1010" y="1955"/>
                  </a:lnTo>
                  <a:lnTo>
                    <a:pt x="1035" y="1956"/>
                  </a:lnTo>
                  <a:lnTo>
                    <a:pt x="1058" y="1958"/>
                  </a:lnTo>
                  <a:lnTo>
                    <a:pt x="1082" y="1959"/>
                  </a:lnTo>
                  <a:lnTo>
                    <a:pt x="1105" y="1960"/>
                  </a:lnTo>
                  <a:lnTo>
                    <a:pt x="1129" y="1961"/>
                  </a:lnTo>
                  <a:lnTo>
                    <a:pt x="1152" y="1964"/>
                  </a:lnTo>
                  <a:lnTo>
                    <a:pt x="1176" y="1965"/>
                  </a:lnTo>
                  <a:lnTo>
                    <a:pt x="1199" y="1966"/>
                  </a:lnTo>
                  <a:lnTo>
                    <a:pt x="1224" y="1968"/>
                  </a:lnTo>
                  <a:lnTo>
                    <a:pt x="1247" y="1970"/>
                  </a:lnTo>
                  <a:lnTo>
                    <a:pt x="1271" y="1971"/>
                  </a:lnTo>
                  <a:lnTo>
                    <a:pt x="1294" y="1973"/>
                  </a:lnTo>
                  <a:lnTo>
                    <a:pt x="1318" y="1974"/>
                  </a:lnTo>
                  <a:lnTo>
                    <a:pt x="1333" y="1974"/>
                  </a:lnTo>
                  <a:lnTo>
                    <a:pt x="1347" y="1973"/>
                  </a:lnTo>
                  <a:lnTo>
                    <a:pt x="1362" y="1973"/>
                  </a:lnTo>
                  <a:lnTo>
                    <a:pt x="1377" y="1972"/>
                  </a:lnTo>
                  <a:lnTo>
                    <a:pt x="1391" y="1972"/>
                  </a:lnTo>
                  <a:lnTo>
                    <a:pt x="1406" y="1971"/>
                  </a:lnTo>
                  <a:lnTo>
                    <a:pt x="1420" y="1971"/>
                  </a:lnTo>
                  <a:lnTo>
                    <a:pt x="1434" y="1970"/>
                  </a:lnTo>
                  <a:lnTo>
                    <a:pt x="1428" y="1955"/>
                  </a:lnTo>
                  <a:lnTo>
                    <a:pt x="1421" y="1938"/>
                  </a:lnTo>
                  <a:lnTo>
                    <a:pt x="1414" y="1923"/>
                  </a:lnTo>
                  <a:lnTo>
                    <a:pt x="1406" y="1907"/>
                  </a:lnTo>
                  <a:lnTo>
                    <a:pt x="1400" y="1898"/>
                  </a:lnTo>
                  <a:lnTo>
                    <a:pt x="1394" y="1889"/>
                  </a:lnTo>
                  <a:lnTo>
                    <a:pt x="1388" y="1881"/>
                  </a:lnTo>
                  <a:lnTo>
                    <a:pt x="1383" y="1872"/>
                  </a:lnTo>
                  <a:lnTo>
                    <a:pt x="1377" y="1864"/>
                  </a:lnTo>
                  <a:lnTo>
                    <a:pt x="1371" y="1854"/>
                  </a:lnTo>
                  <a:lnTo>
                    <a:pt x="1365" y="1846"/>
                  </a:lnTo>
                  <a:lnTo>
                    <a:pt x="1360" y="1837"/>
                  </a:lnTo>
                  <a:lnTo>
                    <a:pt x="1366" y="1837"/>
                  </a:lnTo>
                  <a:lnTo>
                    <a:pt x="1375" y="1838"/>
                  </a:lnTo>
                  <a:lnTo>
                    <a:pt x="1381" y="1838"/>
                  </a:lnTo>
                  <a:lnTo>
                    <a:pt x="1390" y="1839"/>
                  </a:lnTo>
                  <a:lnTo>
                    <a:pt x="1398" y="1840"/>
                  </a:lnTo>
                  <a:lnTo>
                    <a:pt x="1406" y="1842"/>
                  </a:lnTo>
                  <a:lnTo>
                    <a:pt x="1413" y="1842"/>
                  </a:lnTo>
                  <a:lnTo>
                    <a:pt x="1421" y="1843"/>
                  </a:lnTo>
                  <a:lnTo>
                    <a:pt x="1413" y="1797"/>
                  </a:lnTo>
                  <a:lnTo>
                    <a:pt x="1403" y="1751"/>
                  </a:lnTo>
                  <a:lnTo>
                    <a:pt x="1395" y="1703"/>
                  </a:lnTo>
                  <a:lnTo>
                    <a:pt x="1387" y="1657"/>
                  </a:lnTo>
                  <a:lnTo>
                    <a:pt x="1379" y="1611"/>
                  </a:lnTo>
                  <a:lnTo>
                    <a:pt x="1371" y="1564"/>
                  </a:lnTo>
                  <a:lnTo>
                    <a:pt x="1363" y="1518"/>
                  </a:lnTo>
                  <a:lnTo>
                    <a:pt x="1355" y="1472"/>
                  </a:lnTo>
                  <a:lnTo>
                    <a:pt x="1342" y="1470"/>
                  </a:lnTo>
                  <a:lnTo>
                    <a:pt x="1330" y="1470"/>
                  </a:lnTo>
                  <a:lnTo>
                    <a:pt x="1317" y="1469"/>
                  </a:lnTo>
                  <a:lnTo>
                    <a:pt x="1304" y="1469"/>
                  </a:lnTo>
                  <a:lnTo>
                    <a:pt x="1292" y="1468"/>
                  </a:lnTo>
                  <a:lnTo>
                    <a:pt x="1279" y="1467"/>
                  </a:lnTo>
                  <a:lnTo>
                    <a:pt x="1266" y="1467"/>
                  </a:lnTo>
                  <a:lnTo>
                    <a:pt x="1254" y="1466"/>
                  </a:lnTo>
                  <a:lnTo>
                    <a:pt x="1241" y="1465"/>
                  </a:lnTo>
                  <a:lnTo>
                    <a:pt x="1228" y="1465"/>
                  </a:lnTo>
                  <a:lnTo>
                    <a:pt x="1216" y="1463"/>
                  </a:lnTo>
                  <a:lnTo>
                    <a:pt x="1204" y="1462"/>
                  </a:lnTo>
                  <a:lnTo>
                    <a:pt x="1191" y="1462"/>
                  </a:lnTo>
                  <a:lnTo>
                    <a:pt x="1179" y="1461"/>
                  </a:lnTo>
                  <a:lnTo>
                    <a:pt x="1166" y="1461"/>
                  </a:lnTo>
                  <a:lnTo>
                    <a:pt x="1153" y="1460"/>
                  </a:lnTo>
                  <a:lnTo>
                    <a:pt x="1135" y="1410"/>
                  </a:lnTo>
                  <a:lnTo>
                    <a:pt x="1116" y="1360"/>
                  </a:lnTo>
                  <a:lnTo>
                    <a:pt x="1094" y="1307"/>
                  </a:lnTo>
                  <a:lnTo>
                    <a:pt x="1073" y="1252"/>
                  </a:lnTo>
                  <a:lnTo>
                    <a:pt x="1048" y="1197"/>
                  </a:lnTo>
                  <a:lnTo>
                    <a:pt x="1023" y="1141"/>
                  </a:lnTo>
                  <a:lnTo>
                    <a:pt x="997" y="1083"/>
                  </a:lnTo>
                  <a:lnTo>
                    <a:pt x="968" y="1024"/>
                  </a:lnTo>
                  <a:lnTo>
                    <a:pt x="939" y="964"/>
                  </a:lnTo>
                  <a:lnTo>
                    <a:pt x="908" y="905"/>
                  </a:lnTo>
                  <a:lnTo>
                    <a:pt x="877" y="846"/>
                  </a:lnTo>
                  <a:lnTo>
                    <a:pt x="843" y="784"/>
                  </a:lnTo>
                  <a:lnTo>
                    <a:pt x="810" y="724"/>
                  </a:lnTo>
                  <a:lnTo>
                    <a:pt x="774" y="665"/>
                  </a:lnTo>
                  <a:lnTo>
                    <a:pt x="738" y="605"/>
                  </a:lnTo>
                  <a:lnTo>
                    <a:pt x="701" y="546"/>
                  </a:lnTo>
                  <a:lnTo>
                    <a:pt x="667" y="493"/>
                  </a:lnTo>
                  <a:lnTo>
                    <a:pt x="630" y="442"/>
                  </a:lnTo>
                  <a:lnTo>
                    <a:pt x="593" y="394"/>
                  </a:lnTo>
                  <a:lnTo>
                    <a:pt x="555" y="349"/>
                  </a:lnTo>
                  <a:lnTo>
                    <a:pt x="517" y="306"/>
                  </a:lnTo>
                  <a:lnTo>
                    <a:pt x="479" y="266"/>
                  </a:lnTo>
                  <a:lnTo>
                    <a:pt x="441" y="229"/>
                  </a:lnTo>
                  <a:lnTo>
                    <a:pt x="402" y="193"/>
                  </a:lnTo>
                  <a:lnTo>
                    <a:pt x="364" y="161"/>
                  </a:lnTo>
                  <a:lnTo>
                    <a:pt x="326" y="131"/>
                  </a:lnTo>
                  <a:lnTo>
                    <a:pt x="289" y="104"/>
                  </a:lnTo>
                  <a:lnTo>
                    <a:pt x="252" y="79"/>
                  </a:lnTo>
                  <a:lnTo>
                    <a:pt x="217" y="56"/>
                  </a:lnTo>
                  <a:lnTo>
                    <a:pt x="183" y="35"/>
                  </a:lnTo>
                  <a:lnTo>
                    <a:pt x="149" y="17"/>
                  </a:lnTo>
                  <a:lnTo>
                    <a:pt x="118" y="0"/>
                  </a:lnTo>
                  <a:lnTo>
                    <a:pt x="103" y="78"/>
                  </a:lnTo>
                  <a:lnTo>
                    <a:pt x="88" y="154"/>
                  </a:lnTo>
                  <a:lnTo>
                    <a:pt x="73" y="231"/>
                  </a:lnTo>
                  <a:lnTo>
                    <a:pt x="60" y="307"/>
                  </a:lnTo>
                  <a:lnTo>
                    <a:pt x="45" y="384"/>
                  </a:lnTo>
                  <a:lnTo>
                    <a:pt x="30" y="460"/>
                  </a:lnTo>
                  <a:lnTo>
                    <a:pt x="15" y="538"/>
                  </a:lnTo>
                  <a:lnTo>
                    <a:pt x="0" y="614"/>
                  </a:lnTo>
                  <a:close/>
                </a:path>
              </a:pathLst>
            </a:custGeom>
            <a:solidFill>
              <a:srgbClr val="BFBF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61" name="Freeform 13"/>
            <p:cNvSpPr>
              <a:spLocks/>
            </p:cNvSpPr>
            <p:nvPr/>
          </p:nvSpPr>
          <p:spPr bwMode="auto">
            <a:xfrm>
              <a:off x="4059238" y="2695576"/>
              <a:ext cx="1138238" cy="1560513"/>
            </a:xfrm>
            <a:custGeom>
              <a:avLst/>
              <a:gdLst/>
              <a:ahLst/>
              <a:cxnLst>
                <a:cxn ang="0">
                  <a:pos x="36" y="675"/>
                </a:cxn>
                <a:cxn ang="0">
                  <a:pos x="99" y="784"/>
                </a:cxn>
                <a:cxn ang="0">
                  <a:pos x="167" y="887"/>
                </a:cxn>
                <a:cxn ang="0">
                  <a:pos x="242" y="983"/>
                </a:cxn>
                <a:cxn ang="0">
                  <a:pos x="322" y="1075"/>
                </a:cxn>
                <a:cxn ang="0">
                  <a:pos x="410" y="1166"/>
                </a:cxn>
                <a:cxn ang="0">
                  <a:pos x="503" y="1256"/>
                </a:cxn>
                <a:cxn ang="0">
                  <a:pos x="602" y="1348"/>
                </a:cxn>
                <a:cxn ang="0">
                  <a:pos x="707" y="1444"/>
                </a:cxn>
                <a:cxn ang="0">
                  <a:pos x="817" y="1545"/>
                </a:cxn>
                <a:cxn ang="0">
                  <a:pos x="932" y="1652"/>
                </a:cxn>
                <a:cxn ang="0">
                  <a:pos x="929" y="1746"/>
                </a:cxn>
                <a:cxn ang="0">
                  <a:pos x="929" y="1810"/>
                </a:cxn>
                <a:cxn ang="0">
                  <a:pos x="934" y="1870"/>
                </a:cxn>
                <a:cxn ang="0">
                  <a:pos x="950" y="1944"/>
                </a:cxn>
                <a:cxn ang="0">
                  <a:pos x="1020" y="1949"/>
                </a:cxn>
                <a:cxn ang="0">
                  <a:pos x="1088" y="1953"/>
                </a:cxn>
                <a:cxn ang="0">
                  <a:pos x="1156" y="1957"/>
                </a:cxn>
                <a:cxn ang="0">
                  <a:pos x="1225" y="1961"/>
                </a:cxn>
                <a:cxn ang="0">
                  <a:pos x="1293" y="1966"/>
                </a:cxn>
                <a:cxn ang="0">
                  <a:pos x="1345" y="1966"/>
                </a:cxn>
                <a:cxn ang="0">
                  <a:pos x="1390" y="1965"/>
                </a:cxn>
                <a:cxn ang="0">
                  <a:pos x="1432" y="1963"/>
                </a:cxn>
                <a:cxn ang="0">
                  <a:pos x="1411" y="1915"/>
                </a:cxn>
                <a:cxn ang="0">
                  <a:pos x="1391" y="1881"/>
                </a:cxn>
                <a:cxn ang="0">
                  <a:pos x="1372" y="1853"/>
                </a:cxn>
                <a:cxn ang="0">
                  <a:pos x="1355" y="1824"/>
                </a:cxn>
                <a:cxn ang="0">
                  <a:pos x="1379" y="1827"/>
                </a:cxn>
                <a:cxn ang="0">
                  <a:pos x="1403" y="1829"/>
                </a:cxn>
                <a:cxn ang="0">
                  <a:pos x="1411" y="1786"/>
                </a:cxn>
                <a:cxn ang="0">
                  <a:pos x="1387" y="1650"/>
                </a:cxn>
                <a:cxn ang="0">
                  <a:pos x="1363" y="1514"/>
                </a:cxn>
                <a:cxn ang="0">
                  <a:pos x="1330" y="1468"/>
                </a:cxn>
                <a:cxn ang="0">
                  <a:pos x="1292" y="1467"/>
                </a:cxn>
                <a:cxn ang="0">
                  <a:pos x="1254" y="1466"/>
                </a:cxn>
                <a:cxn ang="0">
                  <a:pos x="1214" y="1465"/>
                </a:cxn>
                <a:cxn ang="0">
                  <a:pos x="1176" y="1462"/>
                </a:cxn>
                <a:cxn ang="0">
                  <a:pos x="1133" y="1412"/>
                </a:cxn>
                <a:cxn ang="0">
                  <a:pos x="1070" y="1254"/>
                </a:cxn>
                <a:cxn ang="0">
                  <a:pos x="994" y="1082"/>
                </a:cxn>
                <a:cxn ang="0">
                  <a:pos x="905" y="903"/>
                </a:cxn>
                <a:cxn ang="0">
                  <a:pos x="808" y="722"/>
                </a:cxn>
                <a:cxn ang="0">
                  <a:pos x="699" y="542"/>
                </a:cxn>
                <a:cxn ang="0">
                  <a:pos x="591" y="391"/>
                </a:cxn>
                <a:cxn ang="0">
                  <a:pos x="478" y="263"/>
                </a:cxn>
                <a:cxn ang="0">
                  <a:pos x="363" y="160"/>
                </a:cxn>
                <a:cxn ang="0">
                  <a:pos x="252" y="78"/>
                </a:cxn>
                <a:cxn ang="0">
                  <a:pos x="148" y="17"/>
                </a:cxn>
                <a:cxn ang="0">
                  <a:pos x="88" y="150"/>
                </a:cxn>
                <a:cxn ang="0">
                  <a:pos x="43" y="374"/>
                </a:cxn>
                <a:cxn ang="0">
                  <a:pos x="0" y="598"/>
                </a:cxn>
              </a:cxnLst>
              <a:rect l="0" t="0" r="r" b="b"/>
              <a:pathLst>
                <a:path w="1432" h="1967">
                  <a:moveTo>
                    <a:pt x="0" y="598"/>
                  </a:moveTo>
                  <a:lnTo>
                    <a:pt x="18" y="637"/>
                  </a:lnTo>
                  <a:lnTo>
                    <a:pt x="36" y="675"/>
                  </a:lnTo>
                  <a:lnTo>
                    <a:pt x="56" y="713"/>
                  </a:lnTo>
                  <a:lnTo>
                    <a:pt x="77" y="749"/>
                  </a:lnTo>
                  <a:lnTo>
                    <a:pt x="99" y="784"/>
                  </a:lnTo>
                  <a:lnTo>
                    <a:pt x="121" y="819"/>
                  </a:lnTo>
                  <a:lnTo>
                    <a:pt x="144" y="854"/>
                  </a:lnTo>
                  <a:lnTo>
                    <a:pt x="167" y="887"/>
                  </a:lnTo>
                  <a:lnTo>
                    <a:pt x="191" y="919"/>
                  </a:lnTo>
                  <a:lnTo>
                    <a:pt x="216" y="952"/>
                  </a:lnTo>
                  <a:lnTo>
                    <a:pt x="242" y="983"/>
                  </a:lnTo>
                  <a:lnTo>
                    <a:pt x="268" y="1014"/>
                  </a:lnTo>
                  <a:lnTo>
                    <a:pt x="295" y="1045"/>
                  </a:lnTo>
                  <a:lnTo>
                    <a:pt x="322" y="1075"/>
                  </a:lnTo>
                  <a:lnTo>
                    <a:pt x="351" y="1106"/>
                  </a:lnTo>
                  <a:lnTo>
                    <a:pt x="380" y="1136"/>
                  </a:lnTo>
                  <a:lnTo>
                    <a:pt x="410" y="1166"/>
                  </a:lnTo>
                  <a:lnTo>
                    <a:pt x="440" y="1196"/>
                  </a:lnTo>
                  <a:lnTo>
                    <a:pt x="471" y="1226"/>
                  </a:lnTo>
                  <a:lnTo>
                    <a:pt x="503" y="1256"/>
                  </a:lnTo>
                  <a:lnTo>
                    <a:pt x="536" y="1287"/>
                  </a:lnTo>
                  <a:lnTo>
                    <a:pt x="569" y="1317"/>
                  </a:lnTo>
                  <a:lnTo>
                    <a:pt x="602" y="1348"/>
                  </a:lnTo>
                  <a:lnTo>
                    <a:pt x="637" y="1380"/>
                  </a:lnTo>
                  <a:lnTo>
                    <a:pt x="672" y="1412"/>
                  </a:lnTo>
                  <a:lnTo>
                    <a:pt x="707" y="1444"/>
                  </a:lnTo>
                  <a:lnTo>
                    <a:pt x="743" y="1477"/>
                  </a:lnTo>
                  <a:lnTo>
                    <a:pt x="780" y="1511"/>
                  </a:lnTo>
                  <a:lnTo>
                    <a:pt x="817" y="1545"/>
                  </a:lnTo>
                  <a:lnTo>
                    <a:pt x="855" y="1580"/>
                  </a:lnTo>
                  <a:lnTo>
                    <a:pt x="893" y="1616"/>
                  </a:lnTo>
                  <a:lnTo>
                    <a:pt x="932" y="1652"/>
                  </a:lnTo>
                  <a:lnTo>
                    <a:pt x="931" y="1684"/>
                  </a:lnTo>
                  <a:lnTo>
                    <a:pt x="930" y="1715"/>
                  </a:lnTo>
                  <a:lnTo>
                    <a:pt x="929" y="1746"/>
                  </a:lnTo>
                  <a:lnTo>
                    <a:pt x="927" y="1776"/>
                  </a:lnTo>
                  <a:lnTo>
                    <a:pt x="927" y="1793"/>
                  </a:lnTo>
                  <a:lnTo>
                    <a:pt x="929" y="1810"/>
                  </a:lnTo>
                  <a:lnTo>
                    <a:pt x="929" y="1829"/>
                  </a:lnTo>
                  <a:lnTo>
                    <a:pt x="929" y="1846"/>
                  </a:lnTo>
                  <a:lnTo>
                    <a:pt x="934" y="1870"/>
                  </a:lnTo>
                  <a:lnTo>
                    <a:pt x="940" y="1895"/>
                  </a:lnTo>
                  <a:lnTo>
                    <a:pt x="945" y="1920"/>
                  </a:lnTo>
                  <a:lnTo>
                    <a:pt x="950" y="1944"/>
                  </a:lnTo>
                  <a:lnTo>
                    <a:pt x="973" y="1945"/>
                  </a:lnTo>
                  <a:lnTo>
                    <a:pt x="997" y="1948"/>
                  </a:lnTo>
                  <a:lnTo>
                    <a:pt x="1020" y="1949"/>
                  </a:lnTo>
                  <a:lnTo>
                    <a:pt x="1041" y="1950"/>
                  </a:lnTo>
                  <a:lnTo>
                    <a:pt x="1065" y="1951"/>
                  </a:lnTo>
                  <a:lnTo>
                    <a:pt x="1088" y="1953"/>
                  </a:lnTo>
                  <a:lnTo>
                    <a:pt x="1111" y="1954"/>
                  </a:lnTo>
                  <a:lnTo>
                    <a:pt x="1134" y="1956"/>
                  </a:lnTo>
                  <a:lnTo>
                    <a:pt x="1156" y="1957"/>
                  </a:lnTo>
                  <a:lnTo>
                    <a:pt x="1179" y="1958"/>
                  </a:lnTo>
                  <a:lnTo>
                    <a:pt x="1202" y="1960"/>
                  </a:lnTo>
                  <a:lnTo>
                    <a:pt x="1225" y="1961"/>
                  </a:lnTo>
                  <a:lnTo>
                    <a:pt x="1247" y="1963"/>
                  </a:lnTo>
                  <a:lnTo>
                    <a:pt x="1270" y="1964"/>
                  </a:lnTo>
                  <a:lnTo>
                    <a:pt x="1293" y="1966"/>
                  </a:lnTo>
                  <a:lnTo>
                    <a:pt x="1316" y="1967"/>
                  </a:lnTo>
                  <a:lnTo>
                    <a:pt x="1331" y="1967"/>
                  </a:lnTo>
                  <a:lnTo>
                    <a:pt x="1345" y="1966"/>
                  </a:lnTo>
                  <a:lnTo>
                    <a:pt x="1360" y="1966"/>
                  </a:lnTo>
                  <a:lnTo>
                    <a:pt x="1375" y="1965"/>
                  </a:lnTo>
                  <a:lnTo>
                    <a:pt x="1390" y="1965"/>
                  </a:lnTo>
                  <a:lnTo>
                    <a:pt x="1403" y="1964"/>
                  </a:lnTo>
                  <a:lnTo>
                    <a:pt x="1418" y="1964"/>
                  </a:lnTo>
                  <a:lnTo>
                    <a:pt x="1432" y="1963"/>
                  </a:lnTo>
                  <a:lnTo>
                    <a:pt x="1425" y="1946"/>
                  </a:lnTo>
                  <a:lnTo>
                    <a:pt x="1418" y="1931"/>
                  </a:lnTo>
                  <a:lnTo>
                    <a:pt x="1411" y="1915"/>
                  </a:lnTo>
                  <a:lnTo>
                    <a:pt x="1405" y="1899"/>
                  </a:lnTo>
                  <a:lnTo>
                    <a:pt x="1398" y="1890"/>
                  </a:lnTo>
                  <a:lnTo>
                    <a:pt x="1391" y="1881"/>
                  </a:lnTo>
                  <a:lnTo>
                    <a:pt x="1385" y="1871"/>
                  </a:lnTo>
                  <a:lnTo>
                    <a:pt x="1378" y="1862"/>
                  </a:lnTo>
                  <a:lnTo>
                    <a:pt x="1372" y="1853"/>
                  </a:lnTo>
                  <a:lnTo>
                    <a:pt x="1366" y="1843"/>
                  </a:lnTo>
                  <a:lnTo>
                    <a:pt x="1361" y="1833"/>
                  </a:lnTo>
                  <a:lnTo>
                    <a:pt x="1355" y="1824"/>
                  </a:lnTo>
                  <a:lnTo>
                    <a:pt x="1363" y="1825"/>
                  </a:lnTo>
                  <a:lnTo>
                    <a:pt x="1371" y="1825"/>
                  </a:lnTo>
                  <a:lnTo>
                    <a:pt x="1379" y="1827"/>
                  </a:lnTo>
                  <a:lnTo>
                    <a:pt x="1387" y="1828"/>
                  </a:lnTo>
                  <a:lnTo>
                    <a:pt x="1395" y="1829"/>
                  </a:lnTo>
                  <a:lnTo>
                    <a:pt x="1403" y="1829"/>
                  </a:lnTo>
                  <a:lnTo>
                    <a:pt x="1411" y="1830"/>
                  </a:lnTo>
                  <a:lnTo>
                    <a:pt x="1420" y="1831"/>
                  </a:lnTo>
                  <a:lnTo>
                    <a:pt x="1411" y="1786"/>
                  </a:lnTo>
                  <a:lnTo>
                    <a:pt x="1403" y="1740"/>
                  </a:lnTo>
                  <a:lnTo>
                    <a:pt x="1395" y="1695"/>
                  </a:lnTo>
                  <a:lnTo>
                    <a:pt x="1387" y="1650"/>
                  </a:lnTo>
                  <a:lnTo>
                    <a:pt x="1379" y="1605"/>
                  </a:lnTo>
                  <a:lnTo>
                    <a:pt x="1371" y="1560"/>
                  </a:lnTo>
                  <a:lnTo>
                    <a:pt x="1363" y="1514"/>
                  </a:lnTo>
                  <a:lnTo>
                    <a:pt x="1355" y="1469"/>
                  </a:lnTo>
                  <a:lnTo>
                    <a:pt x="1342" y="1469"/>
                  </a:lnTo>
                  <a:lnTo>
                    <a:pt x="1330" y="1468"/>
                  </a:lnTo>
                  <a:lnTo>
                    <a:pt x="1317" y="1468"/>
                  </a:lnTo>
                  <a:lnTo>
                    <a:pt x="1304" y="1467"/>
                  </a:lnTo>
                  <a:lnTo>
                    <a:pt x="1292" y="1467"/>
                  </a:lnTo>
                  <a:lnTo>
                    <a:pt x="1279" y="1467"/>
                  </a:lnTo>
                  <a:lnTo>
                    <a:pt x="1266" y="1466"/>
                  </a:lnTo>
                  <a:lnTo>
                    <a:pt x="1254" y="1466"/>
                  </a:lnTo>
                  <a:lnTo>
                    <a:pt x="1240" y="1465"/>
                  </a:lnTo>
                  <a:lnTo>
                    <a:pt x="1227" y="1465"/>
                  </a:lnTo>
                  <a:lnTo>
                    <a:pt x="1214" y="1465"/>
                  </a:lnTo>
                  <a:lnTo>
                    <a:pt x="1202" y="1463"/>
                  </a:lnTo>
                  <a:lnTo>
                    <a:pt x="1189" y="1463"/>
                  </a:lnTo>
                  <a:lnTo>
                    <a:pt x="1176" y="1462"/>
                  </a:lnTo>
                  <a:lnTo>
                    <a:pt x="1164" y="1462"/>
                  </a:lnTo>
                  <a:lnTo>
                    <a:pt x="1151" y="1461"/>
                  </a:lnTo>
                  <a:lnTo>
                    <a:pt x="1133" y="1412"/>
                  </a:lnTo>
                  <a:lnTo>
                    <a:pt x="1114" y="1361"/>
                  </a:lnTo>
                  <a:lnTo>
                    <a:pt x="1092" y="1308"/>
                  </a:lnTo>
                  <a:lnTo>
                    <a:pt x="1070" y="1254"/>
                  </a:lnTo>
                  <a:lnTo>
                    <a:pt x="1046" y="1197"/>
                  </a:lnTo>
                  <a:lnTo>
                    <a:pt x="1021" y="1141"/>
                  </a:lnTo>
                  <a:lnTo>
                    <a:pt x="994" y="1082"/>
                  </a:lnTo>
                  <a:lnTo>
                    <a:pt x="965" y="1023"/>
                  </a:lnTo>
                  <a:lnTo>
                    <a:pt x="937" y="964"/>
                  </a:lnTo>
                  <a:lnTo>
                    <a:pt x="905" y="903"/>
                  </a:lnTo>
                  <a:lnTo>
                    <a:pt x="874" y="843"/>
                  </a:lnTo>
                  <a:lnTo>
                    <a:pt x="841" y="782"/>
                  </a:lnTo>
                  <a:lnTo>
                    <a:pt x="808" y="722"/>
                  </a:lnTo>
                  <a:lnTo>
                    <a:pt x="772" y="661"/>
                  </a:lnTo>
                  <a:lnTo>
                    <a:pt x="736" y="601"/>
                  </a:lnTo>
                  <a:lnTo>
                    <a:pt x="699" y="542"/>
                  </a:lnTo>
                  <a:lnTo>
                    <a:pt x="665" y="489"/>
                  </a:lnTo>
                  <a:lnTo>
                    <a:pt x="628" y="438"/>
                  </a:lnTo>
                  <a:lnTo>
                    <a:pt x="591" y="391"/>
                  </a:lnTo>
                  <a:lnTo>
                    <a:pt x="554" y="346"/>
                  </a:lnTo>
                  <a:lnTo>
                    <a:pt x="516" y="304"/>
                  </a:lnTo>
                  <a:lnTo>
                    <a:pt x="478" y="263"/>
                  </a:lnTo>
                  <a:lnTo>
                    <a:pt x="439" y="226"/>
                  </a:lnTo>
                  <a:lnTo>
                    <a:pt x="401" y="192"/>
                  </a:lnTo>
                  <a:lnTo>
                    <a:pt x="363" y="160"/>
                  </a:lnTo>
                  <a:lnTo>
                    <a:pt x="325" y="130"/>
                  </a:lnTo>
                  <a:lnTo>
                    <a:pt x="288" y="103"/>
                  </a:lnTo>
                  <a:lnTo>
                    <a:pt x="252" y="78"/>
                  </a:lnTo>
                  <a:lnTo>
                    <a:pt x="216" y="55"/>
                  </a:lnTo>
                  <a:lnTo>
                    <a:pt x="182" y="35"/>
                  </a:lnTo>
                  <a:lnTo>
                    <a:pt x="148" y="17"/>
                  </a:lnTo>
                  <a:lnTo>
                    <a:pt x="117" y="0"/>
                  </a:lnTo>
                  <a:lnTo>
                    <a:pt x="102" y="75"/>
                  </a:lnTo>
                  <a:lnTo>
                    <a:pt x="88" y="150"/>
                  </a:lnTo>
                  <a:lnTo>
                    <a:pt x="73" y="225"/>
                  </a:lnTo>
                  <a:lnTo>
                    <a:pt x="58" y="299"/>
                  </a:lnTo>
                  <a:lnTo>
                    <a:pt x="43" y="374"/>
                  </a:lnTo>
                  <a:lnTo>
                    <a:pt x="30" y="449"/>
                  </a:lnTo>
                  <a:lnTo>
                    <a:pt x="15" y="523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C9C9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62" name="Freeform 14"/>
            <p:cNvSpPr>
              <a:spLocks/>
            </p:cNvSpPr>
            <p:nvPr/>
          </p:nvSpPr>
          <p:spPr bwMode="auto">
            <a:xfrm>
              <a:off x="4060825" y="2700338"/>
              <a:ext cx="1133475" cy="1555750"/>
            </a:xfrm>
            <a:custGeom>
              <a:avLst/>
              <a:gdLst/>
              <a:ahLst/>
              <a:cxnLst>
                <a:cxn ang="0">
                  <a:pos x="37" y="662"/>
                </a:cxn>
                <a:cxn ang="0">
                  <a:pos x="99" y="771"/>
                </a:cxn>
                <a:cxn ang="0">
                  <a:pos x="168" y="873"/>
                </a:cxn>
                <a:cxn ang="0">
                  <a:pos x="243" y="971"/>
                </a:cxn>
                <a:cxn ang="0">
                  <a:pos x="325" y="1064"/>
                </a:cxn>
                <a:cxn ang="0">
                  <a:pos x="413" y="1155"/>
                </a:cxn>
                <a:cxn ang="0">
                  <a:pos x="508" y="1248"/>
                </a:cxn>
                <a:cxn ang="0">
                  <a:pos x="608" y="1340"/>
                </a:cxn>
                <a:cxn ang="0">
                  <a:pos x="714" y="1437"/>
                </a:cxn>
                <a:cxn ang="0">
                  <a:pos x="825" y="1537"/>
                </a:cxn>
                <a:cxn ang="0">
                  <a:pos x="940" y="1645"/>
                </a:cxn>
                <a:cxn ang="0">
                  <a:pos x="936" y="1743"/>
                </a:cxn>
                <a:cxn ang="0">
                  <a:pos x="933" y="1812"/>
                </a:cxn>
                <a:cxn ang="0">
                  <a:pos x="940" y="1871"/>
                </a:cxn>
                <a:cxn ang="0">
                  <a:pos x="960" y="1939"/>
                </a:cxn>
                <a:cxn ang="0">
                  <a:pos x="1025" y="1944"/>
                </a:cxn>
                <a:cxn ang="0">
                  <a:pos x="1092" y="1947"/>
                </a:cxn>
                <a:cxn ang="0">
                  <a:pos x="1159" y="1952"/>
                </a:cxn>
                <a:cxn ang="0">
                  <a:pos x="1225" y="1955"/>
                </a:cxn>
                <a:cxn ang="0">
                  <a:pos x="1292" y="1960"/>
                </a:cxn>
                <a:cxn ang="0">
                  <a:pos x="1342" y="1960"/>
                </a:cxn>
                <a:cxn ang="0">
                  <a:pos x="1386" y="1959"/>
                </a:cxn>
                <a:cxn ang="0">
                  <a:pos x="1429" y="1957"/>
                </a:cxn>
                <a:cxn ang="0">
                  <a:pos x="1407" y="1909"/>
                </a:cxn>
                <a:cxn ang="0">
                  <a:pos x="1386" y="1874"/>
                </a:cxn>
                <a:cxn ang="0">
                  <a:pos x="1367" y="1844"/>
                </a:cxn>
                <a:cxn ang="0">
                  <a:pos x="1347" y="1812"/>
                </a:cxn>
                <a:cxn ang="0">
                  <a:pos x="1374" y="1816"/>
                </a:cxn>
                <a:cxn ang="0">
                  <a:pos x="1400" y="1818"/>
                </a:cxn>
                <a:cxn ang="0">
                  <a:pos x="1410" y="1777"/>
                </a:cxn>
                <a:cxn ang="0">
                  <a:pos x="1386" y="1644"/>
                </a:cxn>
                <a:cxn ang="0">
                  <a:pos x="1363" y="1512"/>
                </a:cxn>
                <a:cxn ang="0">
                  <a:pos x="1330" y="1468"/>
                </a:cxn>
                <a:cxn ang="0">
                  <a:pos x="1291" y="1467"/>
                </a:cxn>
                <a:cxn ang="0">
                  <a:pos x="1251" y="1465"/>
                </a:cxn>
                <a:cxn ang="0">
                  <a:pos x="1212" y="1465"/>
                </a:cxn>
                <a:cxn ang="0">
                  <a:pos x="1174" y="1464"/>
                </a:cxn>
                <a:cxn ang="0">
                  <a:pos x="1129" y="1415"/>
                </a:cxn>
                <a:cxn ang="0">
                  <a:pos x="1067" y="1256"/>
                </a:cxn>
                <a:cxn ang="0">
                  <a:pos x="990" y="1084"/>
                </a:cxn>
                <a:cxn ang="0">
                  <a:pos x="902" y="904"/>
                </a:cxn>
                <a:cxn ang="0">
                  <a:pos x="803" y="721"/>
                </a:cxn>
                <a:cxn ang="0">
                  <a:pos x="696" y="541"/>
                </a:cxn>
                <a:cxn ang="0">
                  <a:pos x="588" y="390"/>
                </a:cxn>
                <a:cxn ang="0">
                  <a:pos x="475" y="263"/>
                </a:cxn>
                <a:cxn ang="0">
                  <a:pos x="360" y="159"/>
                </a:cxn>
                <a:cxn ang="0">
                  <a:pos x="250" y="77"/>
                </a:cxn>
                <a:cxn ang="0">
                  <a:pos x="146" y="16"/>
                </a:cxn>
                <a:cxn ang="0">
                  <a:pos x="86" y="147"/>
                </a:cxn>
                <a:cxn ang="0">
                  <a:pos x="42" y="364"/>
                </a:cxn>
                <a:cxn ang="0">
                  <a:pos x="0" y="584"/>
                </a:cxn>
              </a:cxnLst>
              <a:rect l="0" t="0" r="r" b="b"/>
              <a:pathLst>
                <a:path w="1429" h="1961">
                  <a:moveTo>
                    <a:pt x="0" y="584"/>
                  </a:moveTo>
                  <a:lnTo>
                    <a:pt x="18" y="623"/>
                  </a:lnTo>
                  <a:lnTo>
                    <a:pt x="37" y="662"/>
                  </a:lnTo>
                  <a:lnTo>
                    <a:pt x="56" y="699"/>
                  </a:lnTo>
                  <a:lnTo>
                    <a:pt x="77" y="736"/>
                  </a:lnTo>
                  <a:lnTo>
                    <a:pt x="99" y="771"/>
                  </a:lnTo>
                  <a:lnTo>
                    <a:pt x="121" y="806"/>
                  </a:lnTo>
                  <a:lnTo>
                    <a:pt x="144" y="839"/>
                  </a:lnTo>
                  <a:lnTo>
                    <a:pt x="168" y="873"/>
                  </a:lnTo>
                  <a:lnTo>
                    <a:pt x="192" y="906"/>
                  </a:lnTo>
                  <a:lnTo>
                    <a:pt x="218" y="939"/>
                  </a:lnTo>
                  <a:lnTo>
                    <a:pt x="243" y="971"/>
                  </a:lnTo>
                  <a:lnTo>
                    <a:pt x="269" y="1002"/>
                  </a:lnTo>
                  <a:lnTo>
                    <a:pt x="297" y="1033"/>
                  </a:lnTo>
                  <a:lnTo>
                    <a:pt x="325" y="1064"/>
                  </a:lnTo>
                  <a:lnTo>
                    <a:pt x="354" y="1094"/>
                  </a:lnTo>
                  <a:lnTo>
                    <a:pt x="384" y="1125"/>
                  </a:lnTo>
                  <a:lnTo>
                    <a:pt x="413" y="1155"/>
                  </a:lnTo>
                  <a:lnTo>
                    <a:pt x="445" y="1186"/>
                  </a:lnTo>
                  <a:lnTo>
                    <a:pt x="476" y="1216"/>
                  </a:lnTo>
                  <a:lnTo>
                    <a:pt x="508" y="1248"/>
                  </a:lnTo>
                  <a:lnTo>
                    <a:pt x="541" y="1278"/>
                  </a:lnTo>
                  <a:lnTo>
                    <a:pt x="574" y="1309"/>
                  </a:lnTo>
                  <a:lnTo>
                    <a:pt x="608" y="1340"/>
                  </a:lnTo>
                  <a:lnTo>
                    <a:pt x="643" y="1372"/>
                  </a:lnTo>
                  <a:lnTo>
                    <a:pt x="679" y="1403"/>
                  </a:lnTo>
                  <a:lnTo>
                    <a:pt x="714" y="1437"/>
                  </a:lnTo>
                  <a:lnTo>
                    <a:pt x="750" y="1469"/>
                  </a:lnTo>
                  <a:lnTo>
                    <a:pt x="787" y="1503"/>
                  </a:lnTo>
                  <a:lnTo>
                    <a:pt x="825" y="1537"/>
                  </a:lnTo>
                  <a:lnTo>
                    <a:pt x="863" y="1573"/>
                  </a:lnTo>
                  <a:lnTo>
                    <a:pt x="901" y="1608"/>
                  </a:lnTo>
                  <a:lnTo>
                    <a:pt x="940" y="1645"/>
                  </a:lnTo>
                  <a:lnTo>
                    <a:pt x="939" y="1678"/>
                  </a:lnTo>
                  <a:lnTo>
                    <a:pt x="937" y="1711"/>
                  </a:lnTo>
                  <a:lnTo>
                    <a:pt x="936" y="1743"/>
                  </a:lnTo>
                  <a:lnTo>
                    <a:pt x="933" y="1777"/>
                  </a:lnTo>
                  <a:lnTo>
                    <a:pt x="933" y="1794"/>
                  </a:lnTo>
                  <a:lnTo>
                    <a:pt x="933" y="1812"/>
                  </a:lnTo>
                  <a:lnTo>
                    <a:pt x="933" y="1830"/>
                  </a:lnTo>
                  <a:lnTo>
                    <a:pt x="934" y="1848"/>
                  </a:lnTo>
                  <a:lnTo>
                    <a:pt x="940" y="1871"/>
                  </a:lnTo>
                  <a:lnTo>
                    <a:pt x="947" y="1893"/>
                  </a:lnTo>
                  <a:lnTo>
                    <a:pt x="954" y="1916"/>
                  </a:lnTo>
                  <a:lnTo>
                    <a:pt x="960" y="1939"/>
                  </a:lnTo>
                  <a:lnTo>
                    <a:pt x="982" y="1940"/>
                  </a:lnTo>
                  <a:lnTo>
                    <a:pt x="1004" y="1943"/>
                  </a:lnTo>
                  <a:lnTo>
                    <a:pt x="1025" y="1944"/>
                  </a:lnTo>
                  <a:lnTo>
                    <a:pt x="1049" y="1945"/>
                  </a:lnTo>
                  <a:lnTo>
                    <a:pt x="1070" y="1946"/>
                  </a:lnTo>
                  <a:lnTo>
                    <a:pt x="1092" y="1947"/>
                  </a:lnTo>
                  <a:lnTo>
                    <a:pt x="1114" y="1948"/>
                  </a:lnTo>
                  <a:lnTo>
                    <a:pt x="1137" y="1950"/>
                  </a:lnTo>
                  <a:lnTo>
                    <a:pt x="1159" y="1952"/>
                  </a:lnTo>
                  <a:lnTo>
                    <a:pt x="1181" y="1953"/>
                  </a:lnTo>
                  <a:lnTo>
                    <a:pt x="1203" y="1954"/>
                  </a:lnTo>
                  <a:lnTo>
                    <a:pt x="1225" y="1955"/>
                  </a:lnTo>
                  <a:lnTo>
                    <a:pt x="1248" y="1957"/>
                  </a:lnTo>
                  <a:lnTo>
                    <a:pt x="1270" y="1958"/>
                  </a:lnTo>
                  <a:lnTo>
                    <a:pt x="1292" y="1960"/>
                  </a:lnTo>
                  <a:lnTo>
                    <a:pt x="1314" y="1961"/>
                  </a:lnTo>
                  <a:lnTo>
                    <a:pt x="1327" y="1961"/>
                  </a:lnTo>
                  <a:lnTo>
                    <a:pt x="1342" y="1960"/>
                  </a:lnTo>
                  <a:lnTo>
                    <a:pt x="1356" y="1960"/>
                  </a:lnTo>
                  <a:lnTo>
                    <a:pt x="1371" y="1959"/>
                  </a:lnTo>
                  <a:lnTo>
                    <a:pt x="1386" y="1959"/>
                  </a:lnTo>
                  <a:lnTo>
                    <a:pt x="1400" y="1958"/>
                  </a:lnTo>
                  <a:lnTo>
                    <a:pt x="1415" y="1958"/>
                  </a:lnTo>
                  <a:lnTo>
                    <a:pt x="1429" y="1957"/>
                  </a:lnTo>
                  <a:lnTo>
                    <a:pt x="1422" y="1940"/>
                  </a:lnTo>
                  <a:lnTo>
                    <a:pt x="1414" y="1925"/>
                  </a:lnTo>
                  <a:lnTo>
                    <a:pt x="1407" y="1909"/>
                  </a:lnTo>
                  <a:lnTo>
                    <a:pt x="1399" y="1893"/>
                  </a:lnTo>
                  <a:lnTo>
                    <a:pt x="1392" y="1883"/>
                  </a:lnTo>
                  <a:lnTo>
                    <a:pt x="1386" y="1874"/>
                  </a:lnTo>
                  <a:lnTo>
                    <a:pt x="1379" y="1863"/>
                  </a:lnTo>
                  <a:lnTo>
                    <a:pt x="1374" y="1853"/>
                  </a:lnTo>
                  <a:lnTo>
                    <a:pt x="1367" y="1844"/>
                  </a:lnTo>
                  <a:lnTo>
                    <a:pt x="1360" y="1833"/>
                  </a:lnTo>
                  <a:lnTo>
                    <a:pt x="1354" y="1823"/>
                  </a:lnTo>
                  <a:lnTo>
                    <a:pt x="1347" y="1812"/>
                  </a:lnTo>
                  <a:lnTo>
                    <a:pt x="1356" y="1814"/>
                  </a:lnTo>
                  <a:lnTo>
                    <a:pt x="1364" y="1815"/>
                  </a:lnTo>
                  <a:lnTo>
                    <a:pt x="1374" y="1816"/>
                  </a:lnTo>
                  <a:lnTo>
                    <a:pt x="1383" y="1817"/>
                  </a:lnTo>
                  <a:lnTo>
                    <a:pt x="1391" y="1818"/>
                  </a:lnTo>
                  <a:lnTo>
                    <a:pt x="1400" y="1818"/>
                  </a:lnTo>
                  <a:lnTo>
                    <a:pt x="1409" y="1819"/>
                  </a:lnTo>
                  <a:lnTo>
                    <a:pt x="1419" y="1821"/>
                  </a:lnTo>
                  <a:lnTo>
                    <a:pt x="1410" y="1777"/>
                  </a:lnTo>
                  <a:lnTo>
                    <a:pt x="1402" y="1732"/>
                  </a:lnTo>
                  <a:lnTo>
                    <a:pt x="1394" y="1688"/>
                  </a:lnTo>
                  <a:lnTo>
                    <a:pt x="1386" y="1644"/>
                  </a:lnTo>
                  <a:lnTo>
                    <a:pt x="1378" y="1600"/>
                  </a:lnTo>
                  <a:lnTo>
                    <a:pt x="1371" y="1555"/>
                  </a:lnTo>
                  <a:lnTo>
                    <a:pt x="1363" y="1512"/>
                  </a:lnTo>
                  <a:lnTo>
                    <a:pt x="1355" y="1468"/>
                  </a:lnTo>
                  <a:lnTo>
                    <a:pt x="1342" y="1468"/>
                  </a:lnTo>
                  <a:lnTo>
                    <a:pt x="1330" y="1468"/>
                  </a:lnTo>
                  <a:lnTo>
                    <a:pt x="1316" y="1467"/>
                  </a:lnTo>
                  <a:lnTo>
                    <a:pt x="1303" y="1467"/>
                  </a:lnTo>
                  <a:lnTo>
                    <a:pt x="1291" y="1467"/>
                  </a:lnTo>
                  <a:lnTo>
                    <a:pt x="1278" y="1467"/>
                  </a:lnTo>
                  <a:lnTo>
                    <a:pt x="1264" y="1467"/>
                  </a:lnTo>
                  <a:lnTo>
                    <a:pt x="1251" y="1465"/>
                  </a:lnTo>
                  <a:lnTo>
                    <a:pt x="1239" y="1465"/>
                  </a:lnTo>
                  <a:lnTo>
                    <a:pt x="1226" y="1465"/>
                  </a:lnTo>
                  <a:lnTo>
                    <a:pt x="1212" y="1465"/>
                  </a:lnTo>
                  <a:lnTo>
                    <a:pt x="1200" y="1465"/>
                  </a:lnTo>
                  <a:lnTo>
                    <a:pt x="1187" y="1465"/>
                  </a:lnTo>
                  <a:lnTo>
                    <a:pt x="1174" y="1464"/>
                  </a:lnTo>
                  <a:lnTo>
                    <a:pt x="1160" y="1464"/>
                  </a:lnTo>
                  <a:lnTo>
                    <a:pt x="1148" y="1464"/>
                  </a:lnTo>
                  <a:lnTo>
                    <a:pt x="1129" y="1415"/>
                  </a:lnTo>
                  <a:lnTo>
                    <a:pt x="1111" y="1364"/>
                  </a:lnTo>
                  <a:lnTo>
                    <a:pt x="1089" y="1311"/>
                  </a:lnTo>
                  <a:lnTo>
                    <a:pt x="1067" y="1256"/>
                  </a:lnTo>
                  <a:lnTo>
                    <a:pt x="1043" y="1199"/>
                  </a:lnTo>
                  <a:lnTo>
                    <a:pt x="1017" y="1143"/>
                  </a:lnTo>
                  <a:lnTo>
                    <a:pt x="990" y="1084"/>
                  </a:lnTo>
                  <a:lnTo>
                    <a:pt x="962" y="1024"/>
                  </a:lnTo>
                  <a:lnTo>
                    <a:pt x="932" y="964"/>
                  </a:lnTo>
                  <a:lnTo>
                    <a:pt x="902" y="904"/>
                  </a:lnTo>
                  <a:lnTo>
                    <a:pt x="870" y="843"/>
                  </a:lnTo>
                  <a:lnTo>
                    <a:pt x="838" y="782"/>
                  </a:lnTo>
                  <a:lnTo>
                    <a:pt x="803" y="721"/>
                  </a:lnTo>
                  <a:lnTo>
                    <a:pt x="768" y="661"/>
                  </a:lnTo>
                  <a:lnTo>
                    <a:pt x="733" y="601"/>
                  </a:lnTo>
                  <a:lnTo>
                    <a:pt x="696" y="541"/>
                  </a:lnTo>
                  <a:lnTo>
                    <a:pt x="661" y="488"/>
                  </a:lnTo>
                  <a:lnTo>
                    <a:pt x="624" y="437"/>
                  </a:lnTo>
                  <a:lnTo>
                    <a:pt x="588" y="390"/>
                  </a:lnTo>
                  <a:lnTo>
                    <a:pt x="551" y="345"/>
                  </a:lnTo>
                  <a:lnTo>
                    <a:pt x="513" y="302"/>
                  </a:lnTo>
                  <a:lnTo>
                    <a:pt x="475" y="263"/>
                  </a:lnTo>
                  <a:lnTo>
                    <a:pt x="437" y="225"/>
                  </a:lnTo>
                  <a:lnTo>
                    <a:pt x="399" y="190"/>
                  </a:lnTo>
                  <a:lnTo>
                    <a:pt x="360" y="159"/>
                  </a:lnTo>
                  <a:lnTo>
                    <a:pt x="322" y="129"/>
                  </a:lnTo>
                  <a:lnTo>
                    <a:pt x="286" y="102"/>
                  </a:lnTo>
                  <a:lnTo>
                    <a:pt x="250" y="77"/>
                  </a:lnTo>
                  <a:lnTo>
                    <a:pt x="214" y="54"/>
                  </a:lnTo>
                  <a:lnTo>
                    <a:pt x="180" y="35"/>
                  </a:lnTo>
                  <a:lnTo>
                    <a:pt x="146" y="16"/>
                  </a:lnTo>
                  <a:lnTo>
                    <a:pt x="115" y="0"/>
                  </a:lnTo>
                  <a:lnTo>
                    <a:pt x="101" y="73"/>
                  </a:lnTo>
                  <a:lnTo>
                    <a:pt x="86" y="147"/>
                  </a:lnTo>
                  <a:lnTo>
                    <a:pt x="72" y="219"/>
                  </a:lnTo>
                  <a:lnTo>
                    <a:pt x="57" y="292"/>
                  </a:lnTo>
                  <a:lnTo>
                    <a:pt x="42" y="364"/>
                  </a:lnTo>
                  <a:lnTo>
                    <a:pt x="29" y="437"/>
                  </a:lnTo>
                  <a:lnTo>
                    <a:pt x="14" y="511"/>
                  </a:lnTo>
                  <a:lnTo>
                    <a:pt x="0" y="584"/>
                  </a:lnTo>
                  <a:close/>
                </a:path>
              </a:pathLst>
            </a:custGeom>
            <a:solidFill>
              <a:srgbClr val="D3D3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63" name="Freeform 15"/>
            <p:cNvSpPr>
              <a:spLocks/>
            </p:cNvSpPr>
            <p:nvPr/>
          </p:nvSpPr>
          <p:spPr bwMode="auto">
            <a:xfrm>
              <a:off x="4060825" y="2703513"/>
              <a:ext cx="1133475" cy="1552575"/>
            </a:xfrm>
            <a:custGeom>
              <a:avLst/>
              <a:gdLst/>
              <a:ahLst/>
              <a:cxnLst>
                <a:cxn ang="0">
                  <a:pos x="37" y="647"/>
                </a:cxn>
                <a:cxn ang="0">
                  <a:pos x="99" y="756"/>
                </a:cxn>
                <a:cxn ang="0">
                  <a:pos x="169" y="860"/>
                </a:cxn>
                <a:cxn ang="0">
                  <a:pos x="245" y="958"/>
                </a:cxn>
                <a:cxn ang="0">
                  <a:pos x="329" y="1052"/>
                </a:cxn>
                <a:cxn ang="0">
                  <a:pos x="418" y="1145"/>
                </a:cxn>
                <a:cxn ang="0">
                  <a:pos x="514" y="1237"/>
                </a:cxn>
                <a:cxn ang="0">
                  <a:pos x="615" y="1330"/>
                </a:cxn>
                <a:cxn ang="0">
                  <a:pos x="721" y="1427"/>
                </a:cxn>
                <a:cxn ang="0">
                  <a:pos x="833" y="1529"/>
                </a:cxn>
                <a:cxn ang="0">
                  <a:pos x="948" y="1637"/>
                </a:cxn>
                <a:cxn ang="0">
                  <a:pos x="941" y="1742"/>
                </a:cxn>
                <a:cxn ang="0">
                  <a:pos x="940" y="1813"/>
                </a:cxn>
                <a:cxn ang="0">
                  <a:pos x="948" y="1871"/>
                </a:cxn>
                <a:cxn ang="0">
                  <a:pos x="970" y="1934"/>
                </a:cxn>
                <a:cxn ang="0">
                  <a:pos x="1035" y="1938"/>
                </a:cxn>
                <a:cxn ang="0">
                  <a:pos x="1098" y="1941"/>
                </a:cxn>
                <a:cxn ang="0">
                  <a:pos x="1163" y="1946"/>
                </a:cxn>
                <a:cxn ang="0">
                  <a:pos x="1226" y="1949"/>
                </a:cxn>
                <a:cxn ang="0">
                  <a:pos x="1291" y="1954"/>
                </a:cxn>
                <a:cxn ang="0">
                  <a:pos x="1340" y="1954"/>
                </a:cxn>
                <a:cxn ang="0">
                  <a:pos x="1384" y="1953"/>
                </a:cxn>
                <a:cxn ang="0">
                  <a:pos x="1428" y="1951"/>
                </a:cxn>
                <a:cxn ang="0">
                  <a:pos x="1404" y="1903"/>
                </a:cxn>
                <a:cxn ang="0">
                  <a:pos x="1382" y="1866"/>
                </a:cxn>
                <a:cxn ang="0">
                  <a:pos x="1361" y="1834"/>
                </a:cxn>
                <a:cxn ang="0">
                  <a:pos x="1341" y="1803"/>
                </a:cxn>
                <a:cxn ang="0">
                  <a:pos x="1370" y="1805"/>
                </a:cxn>
                <a:cxn ang="0">
                  <a:pos x="1399" y="1808"/>
                </a:cxn>
                <a:cxn ang="0">
                  <a:pos x="1409" y="1767"/>
                </a:cxn>
                <a:cxn ang="0">
                  <a:pos x="1387" y="1638"/>
                </a:cxn>
                <a:cxn ang="0">
                  <a:pos x="1364" y="1510"/>
                </a:cxn>
                <a:cxn ang="0">
                  <a:pos x="1330" y="1468"/>
                </a:cxn>
                <a:cxn ang="0">
                  <a:pos x="1291" y="1468"/>
                </a:cxn>
                <a:cxn ang="0">
                  <a:pos x="1250" y="1468"/>
                </a:cxn>
                <a:cxn ang="0">
                  <a:pos x="1211" y="1468"/>
                </a:cxn>
                <a:cxn ang="0">
                  <a:pos x="1171" y="1468"/>
                </a:cxn>
                <a:cxn ang="0">
                  <a:pos x="1126" y="1418"/>
                </a:cxn>
                <a:cxn ang="0">
                  <a:pos x="1064" y="1258"/>
                </a:cxn>
                <a:cxn ang="0">
                  <a:pos x="987" y="1084"/>
                </a:cxn>
                <a:cxn ang="0">
                  <a:pos x="899" y="903"/>
                </a:cxn>
                <a:cxn ang="0">
                  <a:pos x="801" y="719"/>
                </a:cxn>
                <a:cxn ang="0">
                  <a:pos x="694" y="538"/>
                </a:cxn>
                <a:cxn ang="0">
                  <a:pos x="585" y="387"/>
                </a:cxn>
                <a:cxn ang="0">
                  <a:pos x="472" y="260"/>
                </a:cxn>
                <a:cxn ang="0">
                  <a:pos x="358" y="158"/>
                </a:cxn>
                <a:cxn ang="0">
                  <a:pos x="249" y="76"/>
                </a:cxn>
                <a:cxn ang="0">
                  <a:pos x="146" y="16"/>
                </a:cxn>
                <a:cxn ang="0">
                  <a:pos x="86" y="143"/>
                </a:cxn>
                <a:cxn ang="0">
                  <a:pos x="42" y="355"/>
                </a:cxn>
                <a:cxn ang="0">
                  <a:pos x="0" y="568"/>
                </a:cxn>
              </a:cxnLst>
              <a:rect l="0" t="0" r="r" b="b"/>
              <a:pathLst>
                <a:path w="1428" h="1955">
                  <a:moveTo>
                    <a:pt x="0" y="568"/>
                  </a:moveTo>
                  <a:lnTo>
                    <a:pt x="18" y="607"/>
                  </a:lnTo>
                  <a:lnTo>
                    <a:pt x="37" y="647"/>
                  </a:lnTo>
                  <a:lnTo>
                    <a:pt x="57" y="684"/>
                  </a:lnTo>
                  <a:lnTo>
                    <a:pt x="78" y="720"/>
                  </a:lnTo>
                  <a:lnTo>
                    <a:pt x="99" y="756"/>
                  </a:lnTo>
                  <a:lnTo>
                    <a:pt x="122" y="791"/>
                  </a:lnTo>
                  <a:lnTo>
                    <a:pt x="145" y="825"/>
                  </a:lnTo>
                  <a:lnTo>
                    <a:pt x="169" y="860"/>
                  </a:lnTo>
                  <a:lnTo>
                    <a:pt x="193" y="892"/>
                  </a:lnTo>
                  <a:lnTo>
                    <a:pt x="219" y="926"/>
                  </a:lnTo>
                  <a:lnTo>
                    <a:pt x="245" y="958"/>
                  </a:lnTo>
                  <a:lnTo>
                    <a:pt x="273" y="989"/>
                  </a:lnTo>
                  <a:lnTo>
                    <a:pt x="301" y="1021"/>
                  </a:lnTo>
                  <a:lnTo>
                    <a:pt x="329" y="1052"/>
                  </a:lnTo>
                  <a:lnTo>
                    <a:pt x="358" y="1082"/>
                  </a:lnTo>
                  <a:lnTo>
                    <a:pt x="388" y="1114"/>
                  </a:lnTo>
                  <a:lnTo>
                    <a:pt x="418" y="1145"/>
                  </a:lnTo>
                  <a:lnTo>
                    <a:pt x="449" y="1176"/>
                  </a:lnTo>
                  <a:lnTo>
                    <a:pt x="481" y="1206"/>
                  </a:lnTo>
                  <a:lnTo>
                    <a:pt x="514" y="1237"/>
                  </a:lnTo>
                  <a:lnTo>
                    <a:pt x="547" y="1268"/>
                  </a:lnTo>
                  <a:lnTo>
                    <a:pt x="581" y="1299"/>
                  </a:lnTo>
                  <a:lnTo>
                    <a:pt x="615" y="1330"/>
                  </a:lnTo>
                  <a:lnTo>
                    <a:pt x="650" y="1363"/>
                  </a:lnTo>
                  <a:lnTo>
                    <a:pt x="685" y="1395"/>
                  </a:lnTo>
                  <a:lnTo>
                    <a:pt x="721" y="1427"/>
                  </a:lnTo>
                  <a:lnTo>
                    <a:pt x="758" y="1461"/>
                  </a:lnTo>
                  <a:lnTo>
                    <a:pt x="795" y="1495"/>
                  </a:lnTo>
                  <a:lnTo>
                    <a:pt x="833" y="1529"/>
                  </a:lnTo>
                  <a:lnTo>
                    <a:pt x="871" y="1564"/>
                  </a:lnTo>
                  <a:lnTo>
                    <a:pt x="909" y="1600"/>
                  </a:lnTo>
                  <a:lnTo>
                    <a:pt x="948" y="1637"/>
                  </a:lnTo>
                  <a:lnTo>
                    <a:pt x="946" y="1673"/>
                  </a:lnTo>
                  <a:lnTo>
                    <a:pt x="944" y="1707"/>
                  </a:lnTo>
                  <a:lnTo>
                    <a:pt x="941" y="1742"/>
                  </a:lnTo>
                  <a:lnTo>
                    <a:pt x="939" y="1776"/>
                  </a:lnTo>
                  <a:lnTo>
                    <a:pt x="940" y="1795"/>
                  </a:lnTo>
                  <a:lnTo>
                    <a:pt x="940" y="1813"/>
                  </a:lnTo>
                  <a:lnTo>
                    <a:pt x="940" y="1832"/>
                  </a:lnTo>
                  <a:lnTo>
                    <a:pt x="940" y="1850"/>
                  </a:lnTo>
                  <a:lnTo>
                    <a:pt x="948" y="1871"/>
                  </a:lnTo>
                  <a:lnTo>
                    <a:pt x="955" y="1892"/>
                  </a:lnTo>
                  <a:lnTo>
                    <a:pt x="963" y="1914"/>
                  </a:lnTo>
                  <a:lnTo>
                    <a:pt x="970" y="1934"/>
                  </a:lnTo>
                  <a:lnTo>
                    <a:pt x="992" y="1936"/>
                  </a:lnTo>
                  <a:lnTo>
                    <a:pt x="1013" y="1937"/>
                  </a:lnTo>
                  <a:lnTo>
                    <a:pt x="1035" y="1938"/>
                  </a:lnTo>
                  <a:lnTo>
                    <a:pt x="1055" y="1939"/>
                  </a:lnTo>
                  <a:lnTo>
                    <a:pt x="1077" y="1940"/>
                  </a:lnTo>
                  <a:lnTo>
                    <a:pt x="1098" y="1941"/>
                  </a:lnTo>
                  <a:lnTo>
                    <a:pt x="1120" y="1944"/>
                  </a:lnTo>
                  <a:lnTo>
                    <a:pt x="1141" y="1945"/>
                  </a:lnTo>
                  <a:lnTo>
                    <a:pt x="1163" y="1946"/>
                  </a:lnTo>
                  <a:lnTo>
                    <a:pt x="1183" y="1947"/>
                  </a:lnTo>
                  <a:lnTo>
                    <a:pt x="1205" y="1948"/>
                  </a:lnTo>
                  <a:lnTo>
                    <a:pt x="1226" y="1949"/>
                  </a:lnTo>
                  <a:lnTo>
                    <a:pt x="1248" y="1951"/>
                  </a:lnTo>
                  <a:lnTo>
                    <a:pt x="1269" y="1952"/>
                  </a:lnTo>
                  <a:lnTo>
                    <a:pt x="1291" y="1954"/>
                  </a:lnTo>
                  <a:lnTo>
                    <a:pt x="1311" y="1955"/>
                  </a:lnTo>
                  <a:lnTo>
                    <a:pt x="1326" y="1955"/>
                  </a:lnTo>
                  <a:lnTo>
                    <a:pt x="1340" y="1954"/>
                  </a:lnTo>
                  <a:lnTo>
                    <a:pt x="1355" y="1954"/>
                  </a:lnTo>
                  <a:lnTo>
                    <a:pt x="1370" y="1953"/>
                  </a:lnTo>
                  <a:lnTo>
                    <a:pt x="1384" y="1953"/>
                  </a:lnTo>
                  <a:lnTo>
                    <a:pt x="1399" y="1952"/>
                  </a:lnTo>
                  <a:lnTo>
                    <a:pt x="1413" y="1952"/>
                  </a:lnTo>
                  <a:lnTo>
                    <a:pt x="1428" y="1951"/>
                  </a:lnTo>
                  <a:lnTo>
                    <a:pt x="1420" y="1934"/>
                  </a:lnTo>
                  <a:lnTo>
                    <a:pt x="1412" y="1919"/>
                  </a:lnTo>
                  <a:lnTo>
                    <a:pt x="1404" y="1903"/>
                  </a:lnTo>
                  <a:lnTo>
                    <a:pt x="1395" y="1887"/>
                  </a:lnTo>
                  <a:lnTo>
                    <a:pt x="1389" y="1877"/>
                  </a:lnTo>
                  <a:lnTo>
                    <a:pt x="1382" y="1866"/>
                  </a:lnTo>
                  <a:lnTo>
                    <a:pt x="1375" y="1856"/>
                  </a:lnTo>
                  <a:lnTo>
                    <a:pt x="1368" y="1845"/>
                  </a:lnTo>
                  <a:lnTo>
                    <a:pt x="1361" y="1834"/>
                  </a:lnTo>
                  <a:lnTo>
                    <a:pt x="1354" y="1824"/>
                  </a:lnTo>
                  <a:lnTo>
                    <a:pt x="1348" y="1813"/>
                  </a:lnTo>
                  <a:lnTo>
                    <a:pt x="1341" y="1803"/>
                  </a:lnTo>
                  <a:lnTo>
                    <a:pt x="1351" y="1804"/>
                  </a:lnTo>
                  <a:lnTo>
                    <a:pt x="1361" y="1804"/>
                  </a:lnTo>
                  <a:lnTo>
                    <a:pt x="1370" y="1805"/>
                  </a:lnTo>
                  <a:lnTo>
                    <a:pt x="1379" y="1806"/>
                  </a:lnTo>
                  <a:lnTo>
                    <a:pt x="1389" y="1806"/>
                  </a:lnTo>
                  <a:lnTo>
                    <a:pt x="1399" y="1808"/>
                  </a:lnTo>
                  <a:lnTo>
                    <a:pt x="1408" y="1809"/>
                  </a:lnTo>
                  <a:lnTo>
                    <a:pt x="1417" y="1810"/>
                  </a:lnTo>
                  <a:lnTo>
                    <a:pt x="1409" y="1767"/>
                  </a:lnTo>
                  <a:lnTo>
                    <a:pt x="1402" y="1725"/>
                  </a:lnTo>
                  <a:lnTo>
                    <a:pt x="1394" y="1682"/>
                  </a:lnTo>
                  <a:lnTo>
                    <a:pt x="1387" y="1638"/>
                  </a:lnTo>
                  <a:lnTo>
                    <a:pt x="1379" y="1595"/>
                  </a:lnTo>
                  <a:lnTo>
                    <a:pt x="1371" y="1553"/>
                  </a:lnTo>
                  <a:lnTo>
                    <a:pt x="1364" y="1510"/>
                  </a:lnTo>
                  <a:lnTo>
                    <a:pt x="1356" y="1468"/>
                  </a:lnTo>
                  <a:lnTo>
                    <a:pt x="1344" y="1468"/>
                  </a:lnTo>
                  <a:lnTo>
                    <a:pt x="1330" y="1468"/>
                  </a:lnTo>
                  <a:lnTo>
                    <a:pt x="1317" y="1468"/>
                  </a:lnTo>
                  <a:lnTo>
                    <a:pt x="1303" y="1468"/>
                  </a:lnTo>
                  <a:lnTo>
                    <a:pt x="1291" y="1468"/>
                  </a:lnTo>
                  <a:lnTo>
                    <a:pt x="1277" y="1468"/>
                  </a:lnTo>
                  <a:lnTo>
                    <a:pt x="1264" y="1468"/>
                  </a:lnTo>
                  <a:lnTo>
                    <a:pt x="1250" y="1468"/>
                  </a:lnTo>
                  <a:lnTo>
                    <a:pt x="1238" y="1468"/>
                  </a:lnTo>
                  <a:lnTo>
                    <a:pt x="1224" y="1468"/>
                  </a:lnTo>
                  <a:lnTo>
                    <a:pt x="1211" y="1468"/>
                  </a:lnTo>
                  <a:lnTo>
                    <a:pt x="1197" y="1468"/>
                  </a:lnTo>
                  <a:lnTo>
                    <a:pt x="1185" y="1468"/>
                  </a:lnTo>
                  <a:lnTo>
                    <a:pt x="1171" y="1468"/>
                  </a:lnTo>
                  <a:lnTo>
                    <a:pt x="1158" y="1468"/>
                  </a:lnTo>
                  <a:lnTo>
                    <a:pt x="1144" y="1468"/>
                  </a:lnTo>
                  <a:lnTo>
                    <a:pt x="1126" y="1418"/>
                  </a:lnTo>
                  <a:lnTo>
                    <a:pt x="1107" y="1366"/>
                  </a:lnTo>
                  <a:lnTo>
                    <a:pt x="1085" y="1313"/>
                  </a:lnTo>
                  <a:lnTo>
                    <a:pt x="1064" y="1258"/>
                  </a:lnTo>
                  <a:lnTo>
                    <a:pt x="1039" y="1201"/>
                  </a:lnTo>
                  <a:lnTo>
                    <a:pt x="1014" y="1144"/>
                  </a:lnTo>
                  <a:lnTo>
                    <a:pt x="987" y="1084"/>
                  </a:lnTo>
                  <a:lnTo>
                    <a:pt x="959" y="1024"/>
                  </a:lnTo>
                  <a:lnTo>
                    <a:pt x="930" y="964"/>
                  </a:lnTo>
                  <a:lnTo>
                    <a:pt x="899" y="903"/>
                  </a:lnTo>
                  <a:lnTo>
                    <a:pt x="868" y="842"/>
                  </a:lnTo>
                  <a:lnTo>
                    <a:pt x="835" y="780"/>
                  </a:lnTo>
                  <a:lnTo>
                    <a:pt x="801" y="719"/>
                  </a:lnTo>
                  <a:lnTo>
                    <a:pt x="766" y="658"/>
                  </a:lnTo>
                  <a:lnTo>
                    <a:pt x="730" y="598"/>
                  </a:lnTo>
                  <a:lnTo>
                    <a:pt x="694" y="538"/>
                  </a:lnTo>
                  <a:lnTo>
                    <a:pt x="658" y="485"/>
                  </a:lnTo>
                  <a:lnTo>
                    <a:pt x="622" y="435"/>
                  </a:lnTo>
                  <a:lnTo>
                    <a:pt x="585" y="387"/>
                  </a:lnTo>
                  <a:lnTo>
                    <a:pt x="548" y="342"/>
                  </a:lnTo>
                  <a:lnTo>
                    <a:pt x="510" y="300"/>
                  </a:lnTo>
                  <a:lnTo>
                    <a:pt x="472" y="260"/>
                  </a:lnTo>
                  <a:lnTo>
                    <a:pt x="434" y="224"/>
                  </a:lnTo>
                  <a:lnTo>
                    <a:pt x="396" y="189"/>
                  </a:lnTo>
                  <a:lnTo>
                    <a:pt x="358" y="158"/>
                  </a:lnTo>
                  <a:lnTo>
                    <a:pt x="321" y="128"/>
                  </a:lnTo>
                  <a:lnTo>
                    <a:pt x="284" y="101"/>
                  </a:lnTo>
                  <a:lnTo>
                    <a:pt x="249" y="76"/>
                  </a:lnTo>
                  <a:lnTo>
                    <a:pt x="213" y="54"/>
                  </a:lnTo>
                  <a:lnTo>
                    <a:pt x="180" y="33"/>
                  </a:lnTo>
                  <a:lnTo>
                    <a:pt x="146" y="16"/>
                  </a:lnTo>
                  <a:lnTo>
                    <a:pt x="115" y="0"/>
                  </a:lnTo>
                  <a:lnTo>
                    <a:pt x="100" y="71"/>
                  </a:lnTo>
                  <a:lnTo>
                    <a:pt x="86" y="143"/>
                  </a:lnTo>
                  <a:lnTo>
                    <a:pt x="71" y="213"/>
                  </a:lnTo>
                  <a:lnTo>
                    <a:pt x="57" y="285"/>
                  </a:lnTo>
                  <a:lnTo>
                    <a:pt x="42" y="355"/>
                  </a:lnTo>
                  <a:lnTo>
                    <a:pt x="29" y="426"/>
                  </a:lnTo>
                  <a:lnTo>
                    <a:pt x="14" y="497"/>
                  </a:lnTo>
                  <a:lnTo>
                    <a:pt x="0" y="568"/>
                  </a:lnTo>
                  <a:close/>
                </a:path>
              </a:pathLst>
            </a:custGeom>
            <a:solidFill>
              <a:srgbClr val="DDDDE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64" name="Freeform 16"/>
            <p:cNvSpPr>
              <a:spLocks/>
            </p:cNvSpPr>
            <p:nvPr/>
          </p:nvSpPr>
          <p:spPr bwMode="auto">
            <a:xfrm>
              <a:off x="4060825" y="2708276"/>
              <a:ext cx="1131888" cy="1547813"/>
            </a:xfrm>
            <a:custGeom>
              <a:avLst/>
              <a:gdLst/>
              <a:ahLst/>
              <a:cxnLst>
                <a:cxn ang="0">
                  <a:pos x="38" y="631"/>
                </a:cxn>
                <a:cxn ang="0">
                  <a:pos x="100" y="742"/>
                </a:cxn>
                <a:cxn ang="0">
                  <a:pos x="170" y="846"/>
                </a:cxn>
                <a:cxn ang="0">
                  <a:pos x="249" y="945"/>
                </a:cxn>
                <a:cxn ang="0">
                  <a:pos x="333" y="1041"/>
                </a:cxn>
                <a:cxn ang="0">
                  <a:pos x="424" y="1134"/>
                </a:cxn>
                <a:cxn ang="0">
                  <a:pos x="520" y="1227"/>
                </a:cxn>
                <a:cxn ang="0">
                  <a:pos x="622" y="1322"/>
                </a:cxn>
                <a:cxn ang="0">
                  <a:pos x="729" y="1419"/>
                </a:cxn>
                <a:cxn ang="0">
                  <a:pos x="841" y="1521"/>
                </a:cxn>
                <a:cxn ang="0">
                  <a:pos x="956" y="1630"/>
                </a:cxn>
                <a:cxn ang="0">
                  <a:pos x="948" y="1739"/>
                </a:cxn>
                <a:cxn ang="0">
                  <a:pos x="947" y="1813"/>
                </a:cxn>
                <a:cxn ang="0">
                  <a:pos x="952" y="1860"/>
                </a:cxn>
                <a:cxn ang="0">
                  <a:pos x="964" y="1890"/>
                </a:cxn>
                <a:cxn ang="0">
                  <a:pos x="977" y="1920"/>
                </a:cxn>
                <a:cxn ang="0">
                  <a:pos x="1023" y="1932"/>
                </a:cxn>
                <a:cxn ang="0">
                  <a:pos x="1084" y="1935"/>
                </a:cxn>
                <a:cxn ang="0">
                  <a:pos x="1147" y="1939"/>
                </a:cxn>
                <a:cxn ang="0">
                  <a:pos x="1208" y="1942"/>
                </a:cxn>
                <a:cxn ang="0">
                  <a:pos x="1269" y="1947"/>
                </a:cxn>
                <a:cxn ang="0">
                  <a:pos x="1324" y="1949"/>
                </a:cxn>
                <a:cxn ang="0">
                  <a:pos x="1368" y="1947"/>
                </a:cxn>
                <a:cxn ang="0">
                  <a:pos x="1412" y="1946"/>
                </a:cxn>
                <a:cxn ang="0">
                  <a:pos x="1417" y="1928"/>
                </a:cxn>
                <a:cxn ang="0">
                  <a:pos x="1405" y="1905"/>
                </a:cxn>
                <a:cxn ang="0">
                  <a:pos x="1392" y="1881"/>
                </a:cxn>
                <a:cxn ang="0">
                  <a:pos x="1371" y="1848"/>
                </a:cxn>
                <a:cxn ang="0">
                  <a:pos x="1349" y="1814"/>
                </a:cxn>
                <a:cxn ang="0">
                  <a:pos x="1346" y="1794"/>
                </a:cxn>
                <a:cxn ang="0">
                  <a:pos x="1376" y="1796"/>
                </a:cxn>
                <a:cxn ang="0">
                  <a:pos x="1407" y="1798"/>
                </a:cxn>
                <a:cxn ang="0">
                  <a:pos x="1402" y="1715"/>
                </a:cxn>
                <a:cxn ang="0">
                  <a:pos x="1379" y="1591"/>
                </a:cxn>
                <a:cxn ang="0">
                  <a:pos x="1357" y="1466"/>
                </a:cxn>
                <a:cxn ang="0">
                  <a:pos x="1317" y="1467"/>
                </a:cxn>
                <a:cxn ang="0">
                  <a:pos x="1277" y="1467"/>
                </a:cxn>
                <a:cxn ang="0">
                  <a:pos x="1236" y="1468"/>
                </a:cxn>
                <a:cxn ang="0">
                  <a:pos x="1196" y="1468"/>
                </a:cxn>
                <a:cxn ang="0">
                  <a:pos x="1156" y="1470"/>
                </a:cxn>
                <a:cxn ang="0">
                  <a:pos x="1105" y="1368"/>
                </a:cxn>
                <a:cxn ang="0">
                  <a:pos x="1037" y="1203"/>
                </a:cxn>
                <a:cxn ang="0">
                  <a:pos x="956" y="1025"/>
                </a:cxn>
                <a:cxn ang="0">
                  <a:pos x="865" y="841"/>
                </a:cxn>
                <a:cxn ang="0">
                  <a:pos x="763" y="657"/>
                </a:cxn>
                <a:cxn ang="0">
                  <a:pos x="656" y="484"/>
                </a:cxn>
                <a:cxn ang="0">
                  <a:pos x="545" y="341"/>
                </a:cxn>
                <a:cxn ang="0">
                  <a:pos x="432" y="223"/>
                </a:cxn>
                <a:cxn ang="0">
                  <a:pos x="319" y="128"/>
                </a:cxn>
                <a:cxn ang="0">
                  <a:pos x="212" y="54"/>
                </a:cxn>
                <a:cxn ang="0">
                  <a:pos x="114" y="0"/>
                </a:cxn>
                <a:cxn ang="0">
                  <a:pos x="71" y="208"/>
                </a:cxn>
                <a:cxn ang="0">
                  <a:pos x="29" y="416"/>
                </a:cxn>
              </a:cxnLst>
              <a:rect l="0" t="0" r="r" b="b"/>
              <a:pathLst>
                <a:path w="1427" h="1949">
                  <a:moveTo>
                    <a:pt x="0" y="553"/>
                  </a:moveTo>
                  <a:lnTo>
                    <a:pt x="18" y="592"/>
                  </a:lnTo>
                  <a:lnTo>
                    <a:pt x="38" y="631"/>
                  </a:lnTo>
                  <a:lnTo>
                    <a:pt x="57" y="670"/>
                  </a:lnTo>
                  <a:lnTo>
                    <a:pt x="78" y="705"/>
                  </a:lnTo>
                  <a:lnTo>
                    <a:pt x="100" y="742"/>
                  </a:lnTo>
                  <a:lnTo>
                    <a:pt x="123" y="777"/>
                  </a:lnTo>
                  <a:lnTo>
                    <a:pt x="146" y="811"/>
                  </a:lnTo>
                  <a:lnTo>
                    <a:pt x="170" y="846"/>
                  </a:lnTo>
                  <a:lnTo>
                    <a:pt x="196" y="879"/>
                  </a:lnTo>
                  <a:lnTo>
                    <a:pt x="222" y="913"/>
                  </a:lnTo>
                  <a:lnTo>
                    <a:pt x="249" y="945"/>
                  </a:lnTo>
                  <a:lnTo>
                    <a:pt x="275" y="977"/>
                  </a:lnTo>
                  <a:lnTo>
                    <a:pt x="304" y="1008"/>
                  </a:lnTo>
                  <a:lnTo>
                    <a:pt x="333" y="1041"/>
                  </a:lnTo>
                  <a:lnTo>
                    <a:pt x="363" y="1072"/>
                  </a:lnTo>
                  <a:lnTo>
                    <a:pt x="393" y="1103"/>
                  </a:lnTo>
                  <a:lnTo>
                    <a:pt x="424" y="1134"/>
                  </a:lnTo>
                  <a:lnTo>
                    <a:pt x="455" y="1165"/>
                  </a:lnTo>
                  <a:lnTo>
                    <a:pt x="487" y="1196"/>
                  </a:lnTo>
                  <a:lnTo>
                    <a:pt x="520" y="1227"/>
                  </a:lnTo>
                  <a:lnTo>
                    <a:pt x="553" y="1259"/>
                  </a:lnTo>
                  <a:lnTo>
                    <a:pt x="588" y="1290"/>
                  </a:lnTo>
                  <a:lnTo>
                    <a:pt x="622" y="1322"/>
                  </a:lnTo>
                  <a:lnTo>
                    <a:pt x="657" y="1354"/>
                  </a:lnTo>
                  <a:lnTo>
                    <a:pt x="692" y="1387"/>
                  </a:lnTo>
                  <a:lnTo>
                    <a:pt x="729" y="1419"/>
                  </a:lnTo>
                  <a:lnTo>
                    <a:pt x="766" y="1453"/>
                  </a:lnTo>
                  <a:lnTo>
                    <a:pt x="803" y="1487"/>
                  </a:lnTo>
                  <a:lnTo>
                    <a:pt x="841" y="1521"/>
                  </a:lnTo>
                  <a:lnTo>
                    <a:pt x="879" y="1557"/>
                  </a:lnTo>
                  <a:lnTo>
                    <a:pt x="917" y="1593"/>
                  </a:lnTo>
                  <a:lnTo>
                    <a:pt x="956" y="1630"/>
                  </a:lnTo>
                  <a:lnTo>
                    <a:pt x="954" y="1667"/>
                  </a:lnTo>
                  <a:lnTo>
                    <a:pt x="952" y="1702"/>
                  </a:lnTo>
                  <a:lnTo>
                    <a:pt x="948" y="1739"/>
                  </a:lnTo>
                  <a:lnTo>
                    <a:pt x="946" y="1776"/>
                  </a:lnTo>
                  <a:lnTo>
                    <a:pt x="947" y="1795"/>
                  </a:lnTo>
                  <a:lnTo>
                    <a:pt x="947" y="1813"/>
                  </a:lnTo>
                  <a:lnTo>
                    <a:pt x="947" y="1833"/>
                  </a:lnTo>
                  <a:lnTo>
                    <a:pt x="947" y="1850"/>
                  </a:lnTo>
                  <a:lnTo>
                    <a:pt x="952" y="1860"/>
                  </a:lnTo>
                  <a:lnTo>
                    <a:pt x="956" y="1871"/>
                  </a:lnTo>
                  <a:lnTo>
                    <a:pt x="960" y="1881"/>
                  </a:lnTo>
                  <a:lnTo>
                    <a:pt x="964" y="1890"/>
                  </a:lnTo>
                  <a:lnTo>
                    <a:pt x="969" y="1901"/>
                  </a:lnTo>
                  <a:lnTo>
                    <a:pt x="974" y="1910"/>
                  </a:lnTo>
                  <a:lnTo>
                    <a:pt x="977" y="1920"/>
                  </a:lnTo>
                  <a:lnTo>
                    <a:pt x="982" y="1930"/>
                  </a:lnTo>
                  <a:lnTo>
                    <a:pt x="1002" y="1931"/>
                  </a:lnTo>
                  <a:lnTo>
                    <a:pt x="1023" y="1932"/>
                  </a:lnTo>
                  <a:lnTo>
                    <a:pt x="1043" y="1933"/>
                  </a:lnTo>
                  <a:lnTo>
                    <a:pt x="1064" y="1934"/>
                  </a:lnTo>
                  <a:lnTo>
                    <a:pt x="1084" y="1935"/>
                  </a:lnTo>
                  <a:lnTo>
                    <a:pt x="1105" y="1936"/>
                  </a:lnTo>
                  <a:lnTo>
                    <a:pt x="1126" y="1938"/>
                  </a:lnTo>
                  <a:lnTo>
                    <a:pt x="1147" y="1939"/>
                  </a:lnTo>
                  <a:lnTo>
                    <a:pt x="1166" y="1940"/>
                  </a:lnTo>
                  <a:lnTo>
                    <a:pt x="1187" y="1941"/>
                  </a:lnTo>
                  <a:lnTo>
                    <a:pt x="1208" y="1942"/>
                  </a:lnTo>
                  <a:lnTo>
                    <a:pt x="1228" y="1943"/>
                  </a:lnTo>
                  <a:lnTo>
                    <a:pt x="1249" y="1945"/>
                  </a:lnTo>
                  <a:lnTo>
                    <a:pt x="1269" y="1947"/>
                  </a:lnTo>
                  <a:lnTo>
                    <a:pt x="1289" y="1948"/>
                  </a:lnTo>
                  <a:lnTo>
                    <a:pt x="1310" y="1949"/>
                  </a:lnTo>
                  <a:lnTo>
                    <a:pt x="1324" y="1949"/>
                  </a:lnTo>
                  <a:lnTo>
                    <a:pt x="1339" y="1948"/>
                  </a:lnTo>
                  <a:lnTo>
                    <a:pt x="1353" y="1948"/>
                  </a:lnTo>
                  <a:lnTo>
                    <a:pt x="1368" y="1947"/>
                  </a:lnTo>
                  <a:lnTo>
                    <a:pt x="1383" y="1947"/>
                  </a:lnTo>
                  <a:lnTo>
                    <a:pt x="1398" y="1946"/>
                  </a:lnTo>
                  <a:lnTo>
                    <a:pt x="1412" y="1946"/>
                  </a:lnTo>
                  <a:lnTo>
                    <a:pt x="1427" y="1945"/>
                  </a:lnTo>
                  <a:lnTo>
                    <a:pt x="1422" y="1936"/>
                  </a:lnTo>
                  <a:lnTo>
                    <a:pt x="1417" y="1928"/>
                  </a:lnTo>
                  <a:lnTo>
                    <a:pt x="1414" y="1922"/>
                  </a:lnTo>
                  <a:lnTo>
                    <a:pt x="1409" y="1913"/>
                  </a:lnTo>
                  <a:lnTo>
                    <a:pt x="1405" y="1905"/>
                  </a:lnTo>
                  <a:lnTo>
                    <a:pt x="1401" y="1897"/>
                  </a:lnTo>
                  <a:lnTo>
                    <a:pt x="1397" y="1889"/>
                  </a:lnTo>
                  <a:lnTo>
                    <a:pt x="1392" y="1881"/>
                  </a:lnTo>
                  <a:lnTo>
                    <a:pt x="1385" y="1870"/>
                  </a:lnTo>
                  <a:lnTo>
                    <a:pt x="1378" y="1858"/>
                  </a:lnTo>
                  <a:lnTo>
                    <a:pt x="1371" y="1848"/>
                  </a:lnTo>
                  <a:lnTo>
                    <a:pt x="1364" y="1836"/>
                  </a:lnTo>
                  <a:lnTo>
                    <a:pt x="1356" y="1826"/>
                  </a:lnTo>
                  <a:lnTo>
                    <a:pt x="1349" y="1814"/>
                  </a:lnTo>
                  <a:lnTo>
                    <a:pt x="1342" y="1804"/>
                  </a:lnTo>
                  <a:lnTo>
                    <a:pt x="1336" y="1792"/>
                  </a:lnTo>
                  <a:lnTo>
                    <a:pt x="1346" y="1794"/>
                  </a:lnTo>
                  <a:lnTo>
                    <a:pt x="1355" y="1794"/>
                  </a:lnTo>
                  <a:lnTo>
                    <a:pt x="1365" y="1795"/>
                  </a:lnTo>
                  <a:lnTo>
                    <a:pt x="1376" y="1796"/>
                  </a:lnTo>
                  <a:lnTo>
                    <a:pt x="1386" y="1797"/>
                  </a:lnTo>
                  <a:lnTo>
                    <a:pt x="1397" y="1797"/>
                  </a:lnTo>
                  <a:lnTo>
                    <a:pt x="1407" y="1798"/>
                  </a:lnTo>
                  <a:lnTo>
                    <a:pt x="1417" y="1799"/>
                  </a:lnTo>
                  <a:lnTo>
                    <a:pt x="1409" y="1758"/>
                  </a:lnTo>
                  <a:lnTo>
                    <a:pt x="1402" y="1715"/>
                  </a:lnTo>
                  <a:lnTo>
                    <a:pt x="1394" y="1674"/>
                  </a:lnTo>
                  <a:lnTo>
                    <a:pt x="1387" y="1632"/>
                  </a:lnTo>
                  <a:lnTo>
                    <a:pt x="1379" y="1591"/>
                  </a:lnTo>
                  <a:lnTo>
                    <a:pt x="1372" y="1549"/>
                  </a:lnTo>
                  <a:lnTo>
                    <a:pt x="1364" y="1508"/>
                  </a:lnTo>
                  <a:lnTo>
                    <a:pt x="1357" y="1466"/>
                  </a:lnTo>
                  <a:lnTo>
                    <a:pt x="1344" y="1466"/>
                  </a:lnTo>
                  <a:lnTo>
                    <a:pt x="1331" y="1466"/>
                  </a:lnTo>
                  <a:lnTo>
                    <a:pt x="1317" y="1467"/>
                  </a:lnTo>
                  <a:lnTo>
                    <a:pt x="1303" y="1467"/>
                  </a:lnTo>
                  <a:lnTo>
                    <a:pt x="1291" y="1467"/>
                  </a:lnTo>
                  <a:lnTo>
                    <a:pt x="1277" y="1467"/>
                  </a:lnTo>
                  <a:lnTo>
                    <a:pt x="1263" y="1467"/>
                  </a:lnTo>
                  <a:lnTo>
                    <a:pt x="1250" y="1467"/>
                  </a:lnTo>
                  <a:lnTo>
                    <a:pt x="1236" y="1468"/>
                  </a:lnTo>
                  <a:lnTo>
                    <a:pt x="1223" y="1468"/>
                  </a:lnTo>
                  <a:lnTo>
                    <a:pt x="1209" y="1468"/>
                  </a:lnTo>
                  <a:lnTo>
                    <a:pt x="1196" y="1468"/>
                  </a:lnTo>
                  <a:lnTo>
                    <a:pt x="1182" y="1468"/>
                  </a:lnTo>
                  <a:lnTo>
                    <a:pt x="1168" y="1470"/>
                  </a:lnTo>
                  <a:lnTo>
                    <a:pt x="1156" y="1470"/>
                  </a:lnTo>
                  <a:lnTo>
                    <a:pt x="1142" y="1470"/>
                  </a:lnTo>
                  <a:lnTo>
                    <a:pt x="1123" y="1420"/>
                  </a:lnTo>
                  <a:lnTo>
                    <a:pt x="1105" y="1368"/>
                  </a:lnTo>
                  <a:lnTo>
                    <a:pt x="1083" y="1315"/>
                  </a:lnTo>
                  <a:lnTo>
                    <a:pt x="1061" y="1260"/>
                  </a:lnTo>
                  <a:lnTo>
                    <a:pt x="1037" y="1203"/>
                  </a:lnTo>
                  <a:lnTo>
                    <a:pt x="1012" y="1144"/>
                  </a:lnTo>
                  <a:lnTo>
                    <a:pt x="985" y="1086"/>
                  </a:lnTo>
                  <a:lnTo>
                    <a:pt x="956" y="1025"/>
                  </a:lnTo>
                  <a:lnTo>
                    <a:pt x="928" y="963"/>
                  </a:lnTo>
                  <a:lnTo>
                    <a:pt x="896" y="902"/>
                  </a:lnTo>
                  <a:lnTo>
                    <a:pt x="865" y="841"/>
                  </a:lnTo>
                  <a:lnTo>
                    <a:pt x="832" y="779"/>
                  </a:lnTo>
                  <a:lnTo>
                    <a:pt x="798" y="718"/>
                  </a:lnTo>
                  <a:lnTo>
                    <a:pt x="763" y="657"/>
                  </a:lnTo>
                  <a:lnTo>
                    <a:pt x="727" y="597"/>
                  </a:lnTo>
                  <a:lnTo>
                    <a:pt x="690" y="537"/>
                  </a:lnTo>
                  <a:lnTo>
                    <a:pt x="656" y="484"/>
                  </a:lnTo>
                  <a:lnTo>
                    <a:pt x="619" y="433"/>
                  </a:lnTo>
                  <a:lnTo>
                    <a:pt x="583" y="386"/>
                  </a:lnTo>
                  <a:lnTo>
                    <a:pt x="545" y="341"/>
                  </a:lnTo>
                  <a:lnTo>
                    <a:pt x="508" y="299"/>
                  </a:lnTo>
                  <a:lnTo>
                    <a:pt x="470" y="260"/>
                  </a:lnTo>
                  <a:lnTo>
                    <a:pt x="432" y="223"/>
                  </a:lnTo>
                  <a:lnTo>
                    <a:pt x="394" y="189"/>
                  </a:lnTo>
                  <a:lnTo>
                    <a:pt x="357" y="156"/>
                  </a:lnTo>
                  <a:lnTo>
                    <a:pt x="319" y="128"/>
                  </a:lnTo>
                  <a:lnTo>
                    <a:pt x="283" y="101"/>
                  </a:lnTo>
                  <a:lnTo>
                    <a:pt x="248" y="76"/>
                  </a:lnTo>
                  <a:lnTo>
                    <a:pt x="212" y="54"/>
                  </a:lnTo>
                  <a:lnTo>
                    <a:pt x="178" y="33"/>
                  </a:lnTo>
                  <a:lnTo>
                    <a:pt x="145" y="16"/>
                  </a:lnTo>
                  <a:lnTo>
                    <a:pt x="114" y="0"/>
                  </a:lnTo>
                  <a:lnTo>
                    <a:pt x="100" y="69"/>
                  </a:lnTo>
                  <a:lnTo>
                    <a:pt x="85" y="139"/>
                  </a:lnTo>
                  <a:lnTo>
                    <a:pt x="71" y="208"/>
                  </a:lnTo>
                  <a:lnTo>
                    <a:pt x="57" y="278"/>
                  </a:lnTo>
                  <a:lnTo>
                    <a:pt x="42" y="347"/>
                  </a:lnTo>
                  <a:lnTo>
                    <a:pt x="29" y="416"/>
                  </a:lnTo>
                  <a:lnTo>
                    <a:pt x="14" y="484"/>
                  </a:lnTo>
                  <a:lnTo>
                    <a:pt x="0" y="553"/>
                  </a:lnTo>
                  <a:close/>
                </a:path>
              </a:pathLst>
            </a:custGeom>
            <a:solidFill>
              <a:srgbClr val="EAEA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65" name="Freeform 17"/>
            <p:cNvSpPr>
              <a:spLocks/>
            </p:cNvSpPr>
            <p:nvPr/>
          </p:nvSpPr>
          <p:spPr bwMode="auto">
            <a:xfrm>
              <a:off x="4060825" y="2713038"/>
              <a:ext cx="1130300" cy="1543050"/>
            </a:xfrm>
            <a:custGeom>
              <a:avLst/>
              <a:gdLst/>
              <a:ahLst/>
              <a:cxnLst>
                <a:cxn ang="0">
                  <a:pos x="37" y="618"/>
                </a:cxn>
                <a:cxn ang="0">
                  <a:pos x="100" y="729"/>
                </a:cxn>
                <a:cxn ang="0">
                  <a:pos x="172" y="833"/>
                </a:cxn>
                <a:cxn ang="0">
                  <a:pos x="250" y="933"/>
                </a:cxn>
                <a:cxn ang="0">
                  <a:pos x="335" y="1029"/>
                </a:cxn>
                <a:cxn ang="0">
                  <a:pos x="427" y="1124"/>
                </a:cxn>
                <a:cxn ang="0">
                  <a:pos x="524" y="1218"/>
                </a:cxn>
                <a:cxn ang="0">
                  <a:pos x="628" y="1314"/>
                </a:cxn>
                <a:cxn ang="0">
                  <a:pos x="736" y="1412"/>
                </a:cxn>
                <a:cxn ang="0">
                  <a:pos x="848" y="1514"/>
                </a:cxn>
                <a:cxn ang="0">
                  <a:pos x="965" y="1623"/>
                </a:cxn>
                <a:cxn ang="0">
                  <a:pos x="955" y="1739"/>
                </a:cxn>
                <a:cxn ang="0">
                  <a:pos x="952" y="1816"/>
                </a:cxn>
                <a:cxn ang="0">
                  <a:pos x="958" y="1863"/>
                </a:cxn>
                <a:cxn ang="0">
                  <a:pos x="973" y="1890"/>
                </a:cxn>
                <a:cxn ang="0">
                  <a:pos x="986" y="1917"/>
                </a:cxn>
                <a:cxn ang="0">
                  <a:pos x="1030" y="1928"/>
                </a:cxn>
                <a:cxn ang="0">
                  <a:pos x="1090" y="1931"/>
                </a:cxn>
                <a:cxn ang="0">
                  <a:pos x="1149" y="1935"/>
                </a:cxn>
                <a:cxn ang="0">
                  <a:pos x="1209" y="1938"/>
                </a:cxn>
                <a:cxn ang="0">
                  <a:pos x="1268" y="1942"/>
                </a:cxn>
                <a:cxn ang="0">
                  <a:pos x="1322" y="1944"/>
                </a:cxn>
                <a:cxn ang="0">
                  <a:pos x="1364" y="1942"/>
                </a:cxn>
                <a:cxn ang="0">
                  <a:pos x="1408" y="1941"/>
                </a:cxn>
                <a:cxn ang="0">
                  <a:pos x="1414" y="1923"/>
                </a:cxn>
                <a:cxn ang="0">
                  <a:pos x="1400" y="1900"/>
                </a:cxn>
                <a:cxn ang="0">
                  <a:pos x="1388" y="1876"/>
                </a:cxn>
                <a:cxn ang="0">
                  <a:pos x="1366" y="1840"/>
                </a:cxn>
                <a:cxn ang="0">
                  <a:pos x="1344" y="1806"/>
                </a:cxn>
                <a:cxn ang="0">
                  <a:pos x="1340" y="1784"/>
                </a:cxn>
                <a:cxn ang="0">
                  <a:pos x="1373" y="1786"/>
                </a:cxn>
                <a:cxn ang="0">
                  <a:pos x="1405" y="1789"/>
                </a:cxn>
                <a:cxn ang="0">
                  <a:pos x="1400" y="1708"/>
                </a:cxn>
                <a:cxn ang="0">
                  <a:pos x="1379" y="1587"/>
                </a:cxn>
                <a:cxn ang="0">
                  <a:pos x="1358" y="1466"/>
                </a:cxn>
                <a:cxn ang="0">
                  <a:pos x="1316" y="1467"/>
                </a:cxn>
                <a:cxn ang="0">
                  <a:pos x="1275" y="1468"/>
                </a:cxn>
                <a:cxn ang="0">
                  <a:pos x="1234" y="1470"/>
                </a:cxn>
                <a:cxn ang="0">
                  <a:pos x="1193" y="1472"/>
                </a:cxn>
                <a:cxn ang="0">
                  <a:pos x="1152" y="1473"/>
                </a:cxn>
                <a:cxn ang="0">
                  <a:pos x="1102" y="1372"/>
                </a:cxn>
                <a:cxn ang="0">
                  <a:pos x="1034" y="1205"/>
                </a:cxn>
                <a:cxn ang="0">
                  <a:pos x="953" y="1027"/>
                </a:cxn>
                <a:cxn ang="0">
                  <a:pos x="862" y="841"/>
                </a:cxn>
                <a:cxn ang="0">
                  <a:pos x="759" y="656"/>
                </a:cxn>
                <a:cxn ang="0">
                  <a:pos x="652" y="484"/>
                </a:cxn>
                <a:cxn ang="0">
                  <a:pos x="543" y="341"/>
                </a:cxn>
                <a:cxn ang="0">
                  <a:pos x="429" y="223"/>
                </a:cxn>
                <a:cxn ang="0">
                  <a:pos x="317" y="128"/>
                </a:cxn>
                <a:cxn ang="0">
                  <a:pos x="210" y="55"/>
                </a:cxn>
                <a:cxn ang="0">
                  <a:pos x="112" y="0"/>
                </a:cxn>
                <a:cxn ang="0">
                  <a:pos x="69" y="202"/>
                </a:cxn>
                <a:cxn ang="0">
                  <a:pos x="28" y="405"/>
                </a:cxn>
              </a:cxnLst>
              <a:rect l="0" t="0" r="r" b="b"/>
              <a:pathLst>
                <a:path w="1422" h="1944">
                  <a:moveTo>
                    <a:pt x="0" y="540"/>
                  </a:moveTo>
                  <a:lnTo>
                    <a:pt x="18" y="579"/>
                  </a:lnTo>
                  <a:lnTo>
                    <a:pt x="37" y="618"/>
                  </a:lnTo>
                  <a:lnTo>
                    <a:pt x="58" y="655"/>
                  </a:lnTo>
                  <a:lnTo>
                    <a:pt x="78" y="692"/>
                  </a:lnTo>
                  <a:lnTo>
                    <a:pt x="100" y="729"/>
                  </a:lnTo>
                  <a:lnTo>
                    <a:pt x="123" y="765"/>
                  </a:lnTo>
                  <a:lnTo>
                    <a:pt x="146" y="799"/>
                  </a:lnTo>
                  <a:lnTo>
                    <a:pt x="172" y="833"/>
                  </a:lnTo>
                  <a:lnTo>
                    <a:pt x="197" y="867"/>
                  </a:lnTo>
                  <a:lnTo>
                    <a:pt x="222" y="900"/>
                  </a:lnTo>
                  <a:lnTo>
                    <a:pt x="250" y="933"/>
                  </a:lnTo>
                  <a:lnTo>
                    <a:pt x="278" y="965"/>
                  </a:lnTo>
                  <a:lnTo>
                    <a:pt x="306" y="998"/>
                  </a:lnTo>
                  <a:lnTo>
                    <a:pt x="335" y="1029"/>
                  </a:lnTo>
                  <a:lnTo>
                    <a:pt x="365" y="1061"/>
                  </a:lnTo>
                  <a:lnTo>
                    <a:pt x="396" y="1092"/>
                  </a:lnTo>
                  <a:lnTo>
                    <a:pt x="427" y="1124"/>
                  </a:lnTo>
                  <a:lnTo>
                    <a:pt x="459" y="1156"/>
                  </a:lnTo>
                  <a:lnTo>
                    <a:pt x="492" y="1187"/>
                  </a:lnTo>
                  <a:lnTo>
                    <a:pt x="524" y="1218"/>
                  </a:lnTo>
                  <a:lnTo>
                    <a:pt x="559" y="1250"/>
                  </a:lnTo>
                  <a:lnTo>
                    <a:pt x="593" y="1281"/>
                  </a:lnTo>
                  <a:lnTo>
                    <a:pt x="628" y="1314"/>
                  </a:lnTo>
                  <a:lnTo>
                    <a:pt x="664" y="1346"/>
                  </a:lnTo>
                  <a:lnTo>
                    <a:pt x="699" y="1379"/>
                  </a:lnTo>
                  <a:lnTo>
                    <a:pt x="736" y="1412"/>
                  </a:lnTo>
                  <a:lnTo>
                    <a:pt x="773" y="1445"/>
                  </a:lnTo>
                  <a:lnTo>
                    <a:pt x="810" y="1480"/>
                  </a:lnTo>
                  <a:lnTo>
                    <a:pt x="848" y="1514"/>
                  </a:lnTo>
                  <a:lnTo>
                    <a:pt x="886" y="1550"/>
                  </a:lnTo>
                  <a:lnTo>
                    <a:pt x="925" y="1586"/>
                  </a:lnTo>
                  <a:lnTo>
                    <a:pt x="965" y="1623"/>
                  </a:lnTo>
                  <a:lnTo>
                    <a:pt x="961" y="1662"/>
                  </a:lnTo>
                  <a:lnTo>
                    <a:pt x="959" y="1700"/>
                  </a:lnTo>
                  <a:lnTo>
                    <a:pt x="955" y="1739"/>
                  </a:lnTo>
                  <a:lnTo>
                    <a:pt x="952" y="1778"/>
                  </a:lnTo>
                  <a:lnTo>
                    <a:pt x="952" y="1797"/>
                  </a:lnTo>
                  <a:lnTo>
                    <a:pt x="952" y="1816"/>
                  </a:lnTo>
                  <a:lnTo>
                    <a:pt x="952" y="1835"/>
                  </a:lnTo>
                  <a:lnTo>
                    <a:pt x="953" y="1854"/>
                  </a:lnTo>
                  <a:lnTo>
                    <a:pt x="958" y="1863"/>
                  </a:lnTo>
                  <a:lnTo>
                    <a:pt x="962" y="1873"/>
                  </a:lnTo>
                  <a:lnTo>
                    <a:pt x="967" y="1881"/>
                  </a:lnTo>
                  <a:lnTo>
                    <a:pt x="973" y="1890"/>
                  </a:lnTo>
                  <a:lnTo>
                    <a:pt x="977" y="1899"/>
                  </a:lnTo>
                  <a:lnTo>
                    <a:pt x="982" y="1907"/>
                  </a:lnTo>
                  <a:lnTo>
                    <a:pt x="986" y="1917"/>
                  </a:lnTo>
                  <a:lnTo>
                    <a:pt x="991" y="1926"/>
                  </a:lnTo>
                  <a:lnTo>
                    <a:pt x="1011" y="1927"/>
                  </a:lnTo>
                  <a:lnTo>
                    <a:pt x="1030" y="1928"/>
                  </a:lnTo>
                  <a:lnTo>
                    <a:pt x="1051" y="1929"/>
                  </a:lnTo>
                  <a:lnTo>
                    <a:pt x="1071" y="1930"/>
                  </a:lnTo>
                  <a:lnTo>
                    <a:pt x="1090" y="1931"/>
                  </a:lnTo>
                  <a:lnTo>
                    <a:pt x="1110" y="1933"/>
                  </a:lnTo>
                  <a:lnTo>
                    <a:pt x="1129" y="1934"/>
                  </a:lnTo>
                  <a:lnTo>
                    <a:pt x="1149" y="1935"/>
                  </a:lnTo>
                  <a:lnTo>
                    <a:pt x="1169" y="1936"/>
                  </a:lnTo>
                  <a:lnTo>
                    <a:pt x="1189" y="1937"/>
                  </a:lnTo>
                  <a:lnTo>
                    <a:pt x="1209" y="1938"/>
                  </a:lnTo>
                  <a:lnTo>
                    <a:pt x="1228" y="1940"/>
                  </a:lnTo>
                  <a:lnTo>
                    <a:pt x="1248" y="1941"/>
                  </a:lnTo>
                  <a:lnTo>
                    <a:pt x="1268" y="1942"/>
                  </a:lnTo>
                  <a:lnTo>
                    <a:pt x="1287" y="1943"/>
                  </a:lnTo>
                  <a:lnTo>
                    <a:pt x="1307" y="1944"/>
                  </a:lnTo>
                  <a:lnTo>
                    <a:pt x="1322" y="1944"/>
                  </a:lnTo>
                  <a:lnTo>
                    <a:pt x="1336" y="1943"/>
                  </a:lnTo>
                  <a:lnTo>
                    <a:pt x="1351" y="1943"/>
                  </a:lnTo>
                  <a:lnTo>
                    <a:pt x="1364" y="1942"/>
                  </a:lnTo>
                  <a:lnTo>
                    <a:pt x="1379" y="1942"/>
                  </a:lnTo>
                  <a:lnTo>
                    <a:pt x="1393" y="1941"/>
                  </a:lnTo>
                  <a:lnTo>
                    <a:pt x="1408" y="1941"/>
                  </a:lnTo>
                  <a:lnTo>
                    <a:pt x="1422" y="1940"/>
                  </a:lnTo>
                  <a:lnTo>
                    <a:pt x="1418" y="1931"/>
                  </a:lnTo>
                  <a:lnTo>
                    <a:pt x="1414" y="1923"/>
                  </a:lnTo>
                  <a:lnTo>
                    <a:pt x="1409" y="1915"/>
                  </a:lnTo>
                  <a:lnTo>
                    <a:pt x="1405" y="1907"/>
                  </a:lnTo>
                  <a:lnTo>
                    <a:pt x="1400" y="1900"/>
                  </a:lnTo>
                  <a:lnTo>
                    <a:pt x="1397" y="1892"/>
                  </a:lnTo>
                  <a:lnTo>
                    <a:pt x="1392" y="1884"/>
                  </a:lnTo>
                  <a:lnTo>
                    <a:pt x="1388" y="1876"/>
                  </a:lnTo>
                  <a:lnTo>
                    <a:pt x="1381" y="1865"/>
                  </a:lnTo>
                  <a:lnTo>
                    <a:pt x="1373" y="1852"/>
                  </a:lnTo>
                  <a:lnTo>
                    <a:pt x="1366" y="1840"/>
                  </a:lnTo>
                  <a:lnTo>
                    <a:pt x="1359" y="1829"/>
                  </a:lnTo>
                  <a:lnTo>
                    <a:pt x="1351" y="1817"/>
                  </a:lnTo>
                  <a:lnTo>
                    <a:pt x="1344" y="1806"/>
                  </a:lnTo>
                  <a:lnTo>
                    <a:pt x="1337" y="1794"/>
                  </a:lnTo>
                  <a:lnTo>
                    <a:pt x="1330" y="1783"/>
                  </a:lnTo>
                  <a:lnTo>
                    <a:pt x="1340" y="1784"/>
                  </a:lnTo>
                  <a:lnTo>
                    <a:pt x="1351" y="1784"/>
                  </a:lnTo>
                  <a:lnTo>
                    <a:pt x="1361" y="1785"/>
                  </a:lnTo>
                  <a:lnTo>
                    <a:pt x="1373" y="1786"/>
                  </a:lnTo>
                  <a:lnTo>
                    <a:pt x="1383" y="1787"/>
                  </a:lnTo>
                  <a:lnTo>
                    <a:pt x="1393" y="1787"/>
                  </a:lnTo>
                  <a:lnTo>
                    <a:pt x="1405" y="1789"/>
                  </a:lnTo>
                  <a:lnTo>
                    <a:pt x="1415" y="1789"/>
                  </a:lnTo>
                  <a:lnTo>
                    <a:pt x="1408" y="1748"/>
                  </a:lnTo>
                  <a:lnTo>
                    <a:pt x="1400" y="1708"/>
                  </a:lnTo>
                  <a:lnTo>
                    <a:pt x="1393" y="1667"/>
                  </a:lnTo>
                  <a:lnTo>
                    <a:pt x="1386" y="1627"/>
                  </a:lnTo>
                  <a:lnTo>
                    <a:pt x="1379" y="1587"/>
                  </a:lnTo>
                  <a:lnTo>
                    <a:pt x="1373" y="1546"/>
                  </a:lnTo>
                  <a:lnTo>
                    <a:pt x="1364" y="1506"/>
                  </a:lnTo>
                  <a:lnTo>
                    <a:pt x="1358" y="1466"/>
                  </a:lnTo>
                  <a:lnTo>
                    <a:pt x="1344" y="1466"/>
                  </a:lnTo>
                  <a:lnTo>
                    <a:pt x="1330" y="1467"/>
                  </a:lnTo>
                  <a:lnTo>
                    <a:pt x="1316" y="1467"/>
                  </a:lnTo>
                  <a:lnTo>
                    <a:pt x="1302" y="1468"/>
                  </a:lnTo>
                  <a:lnTo>
                    <a:pt x="1288" y="1468"/>
                  </a:lnTo>
                  <a:lnTo>
                    <a:pt x="1275" y="1468"/>
                  </a:lnTo>
                  <a:lnTo>
                    <a:pt x="1261" y="1469"/>
                  </a:lnTo>
                  <a:lnTo>
                    <a:pt x="1248" y="1469"/>
                  </a:lnTo>
                  <a:lnTo>
                    <a:pt x="1234" y="1470"/>
                  </a:lnTo>
                  <a:lnTo>
                    <a:pt x="1220" y="1470"/>
                  </a:lnTo>
                  <a:lnTo>
                    <a:pt x="1207" y="1470"/>
                  </a:lnTo>
                  <a:lnTo>
                    <a:pt x="1193" y="1472"/>
                  </a:lnTo>
                  <a:lnTo>
                    <a:pt x="1179" y="1472"/>
                  </a:lnTo>
                  <a:lnTo>
                    <a:pt x="1166" y="1473"/>
                  </a:lnTo>
                  <a:lnTo>
                    <a:pt x="1152" y="1473"/>
                  </a:lnTo>
                  <a:lnTo>
                    <a:pt x="1139" y="1474"/>
                  </a:lnTo>
                  <a:lnTo>
                    <a:pt x="1120" y="1424"/>
                  </a:lnTo>
                  <a:lnTo>
                    <a:pt x="1102" y="1372"/>
                  </a:lnTo>
                  <a:lnTo>
                    <a:pt x="1080" y="1318"/>
                  </a:lnTo>
                  <a:lnTo>
                    <a:pt x="1058" y="1263"/>
                  </a:lnTo>
                  <a:lnTo>
                    <a:pt x="1034" y="1205"/>
                  </a:lnTo>
                  <a:lnTo>
                    <a:pt x="1008" y="1146"/>
                  </a:lnTo>
                  <a:lnTo>
                    <a:pt x="982" y="1088"/>
                  </a:lnTo>
                  <a:lnTo>
                    <a:pt x="953" y="1027"/>
                  </a:lnTo>
                  <a:lnTo>
                    <a:pt x="924" y="965"/>
                  </a:lnTo>
                  <a:lnTo>
                    <a:pt x="893" y="903"/>
                  </a:lnTo>
                  <a:lnTo>
                    <a:pt x="862" y="841"/>
                  </a:lnTo>
                  <a:lnTo>
                    <a:pt x="829" y="779"/>
                  </a:lnTo>
                  <a:lnTo>
                    <a:pt x="795" y="718"/>
                  </a:lnTo>
                  <a:lnTo>
                    <a:pt x="759" y="656"/>
                  </a:lnTo>
                  <a:lnTo>
                    <a:pt x="724" y="596"/>
                  </a:lnTo>
                  <a:lnTo>
                    <a:pt x="687" y="537"/>
                  </a:lnTo>
                  <a:lnTo>
                    <a:pt x="652" y="484"/>
                  </a:lnTo>
                  <a:lnTo>
                    <a:pt x="615" y="433"/>
                  </a:lnTo>
                  <a:lnTo>
                    <a:pt x="580" y="386"/>
                  </a:lnTo>
                  <a:lnTo>
                    <a:pt x="543" y="341"/>
                  </a:lnTo>
                  <a:lnTo>
                    <a:pt x="505" y="299"/>
                  </a:lnTo>
                  <a:lnTo>
                    <a:pt x="467" y="260"/>
                  </a:lnTo>
                  <a:lnTo>
                    <a:pt x="429" y="223"/>
                  </a:lnTo>
                  <a:lnTo>
                    <a:pt x="392" y="188"/>
                  </a:lnTo>
                  <a:lnTo>
                    <a:pt x="354" y="157"/>
                  </a:lnTo>
                  <a:lnTo>
                    <a:pt x="317" y="128"/>
                  </a:lnTo>
                  <a:lnTo>
                    <a:pt x="280" y="101"/>
                  </a:lnTo>
                  <a:lnTo>
                    <a:pt x="244" y="77"/>
                  </a:lnTo>
                  <a:lnTo>
                    <a:pt x="210" y="55"/>
                  </a:lnTo>
                  <a:lnTo>
                    <a:pt x="176" y="34"/>
                  </a:lnTo>
                  <a:lnTo>
                    <a:pt x="143" y="17"/>
                  </a:lnTo>
                  <a:lnTo>
                    <a:pt x="112" y="0"/>
                  </a:lnTo>
                  <a:lnTo>
                    <a:pt x="98" y="67"/>
                  </a:lnTo>
                  <a:lnTo>
                    <a:pt x="83" y="135"/>
                  </a:lnTo>
                  <a:lnTo>
                    <a:pt x="69" y="202"/>
                  </a:lnTo>
                  <a:lnTo>
                    <a:pt x="55" y="270"/>
                  </a:lnTo>
                  <a:lnTo>
                    <a:pt x="41" y="337"/>
                  </a:lnTo>
                  <a:lnTo>
                    <a:pt x="28" y="405"/>
                  </a:lnTo>
                  <a:lnTo>
                    <a:pt x="14" y="472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2F2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66" name="Freeform 18"/>
            <p:cNvSpPr>
              <a:spLocks/>
            </p:cNvSpPr>
            <p:nvPr/>
          </p:nvSpPr>
          <p:spPr bwMode="auto">
            <a:xfrm>
              <a:off x="4060825" y="2719388"/>
              <a:ext cx="1127125" cy="1536700"/>
            </a:xfrm>
            <a:custGeom>
              <a:avLst/>
              <a:gdLst/>
              <a:ahLst/>
              <a:cxnLst>
                <a:cxn ang="0">
                  <a:pos x="18" y="564"/>
                </a:cxn>
                <a:cxn ang="0">
                  <a:pos x="58" y="641"/>
                </a:cxn>
                <a:cxn ang="0">
                  <a:pos x="101" y="714"/>
                </a:cxn>
                <a:cxn ang="0">
                  <a:pos x="147" y="784"/>
                </a:cxn>
                <a:cxn ang="0">
                  <a:pos x="198" y="853"/>
                </a:cxn>
                <a:cxn ang="0">
                  <a:pos x="252" y="919"/>
                </a:cxn>
                <a:cxn ang="0">
                  <a:pos x="309" y="985"/>
                </a:cxn>
                <a:cxn ang="0">
                  <a:pos x="369" y="1048"/>
                </a:cxn>
                <a:cxn ang="0">
                  <a:pos x="432" y="1112"/>
                </a:cxn>
                <a:cxn ang="0">
                  <a:pos x="498" y="1175"/>
                </a:cxn>
                <a:cxn ang="0">
                  <a:pos x="565" y="1240"/>
                </a:cxn>
                <a:cxn ang="0">
                  <a:pos x="635" y="1304"/>
                </a:cxn>
                <a:cxn ang="0">
                  <a:pos x="708" y="1369"/>
                </a:cxn>
                <a:cxn ang="0">
                  <a:pos x="781" y="1437"/>
                </a:cxn>
                <a:cxn ang="0">
                  <a:pos x="856" y="1506"/>
                </a:cxn>
                <a:cxn ang="0">
                  <a:pos x="933" y="1577"/>
                </a:cxn>
                <a:cxn ang="0">
                  <a:pos x="959" y="1777"/>
                </a:cxn>
                <a:cxn ang="0">
                  <a:pos x="1001" y="1920"/>
                </a:cxn>
                <a:cxn ang="0">
                  <a:pos x="1420" y="1933"/>
                </a:cxn>
                <a:cxn ang="0">
                  <a:pos x="1323" y="1771"/>
                </a:cxn>
                <a:cxn ang="0">
                  <a:pos x="1359" y="1463"/>
                </a:cxn>
                <a:cxn ang="0">
                  <a:pos x="1118" y="1425"/>
                </a:cxn>
                <a:cxn ang="0">
                  <a:pos x="1078" y="1319"/>
                </a:cxn>
                <a:cxn ang="0">
                  <a:pos x="1031" y="1206"/>
                </a:cxn>
                <a:cxn ang="0">
                  <a:pos x="978" y="1086"/>
                </a:cxn>
                <a:cxn ang="0">
                  <a:pos x="921" y="964"/>
                </a:cxn>
                <a:cxn ang="0">
                  <a:pos x="859" y="840"/>
                </a:cxn>
                <a:cxn ang="0">
                  <a:pos x="792" y="715"/>
                </a:cxn>
                <a:cxn ang="0">
                  <a:pos x="721" y="593"/>
                </a:cxn>
                <a:cxn ang="0">
                  <a:pos x="650" y="480"/>
                </a:cxn>
                <a:cxn ang="0">
                  <a:pos x="577" y="382"/>
                </a:cxn>
                <a:cxn ang="0">
                  <a:pos x="502" y="296"/>
                </a:cxn>
                <a:cxn ang="0">
                  <a:pos x="427" y="221"/>
                </a:cxn>
                <a:cxn ang="0">
                  <a:pos x="353" y="155"/>
                </a:cxn>
                <a:cxn ang="0">
                  <a:pos x="279" y="100"/>
                </a:cxn>
                <a:cxn ang="0">
                  <a:pos x="208" y="53"/>
                </a:cxn>
                <a:cxn ang="0">
                  <a:pos x="142" y="17"/>
                </a:cxn>
                <a:cxn ang="0">
                  <a:pos x="0" y="525"/>
                </a:cxn>
              </a:cxnLst>
              <a:rect l="0" t="0" r="r" b="b"/>
              <a:pathLst>
                <a:path w="1420" h="1937">
                  <a:moveTo>
                    <a:pt x="0" y="525"/>
                  </a:moveTo>
                  <a:lnTo>
                    <a:pt x="18" y="564"/>
                  </a:lnTo>
                  <a:lnTo>
                    <a:pt x="38" y="603"/>
                  </a:lnTo>
                  <a:lnTo>
                    <a:pt x="58" y="641"/>
                  </a:lnTo>
                  <a:lnTo>
                    <a:pt x="78" y="678"/>
                  </a:lnTo>
                  <a:lnTo>
                    <a:pt x="101" y="714"/>
                  </a:lnTo>
                  <a:lnTo>
                    <a:pt x="124" y="750"/>
                  </a:lnTo>
                  <a:lnTo>
                    <a:pt x="147" y="784"/>
                  </a:lnTo>
                  <a:lnTo>
                    <a:pt x="173" y="819"/>
                  </a:lnTo>
                  <a:lnTo>
                    <a:pt x="198" y="853"/>
                  </a:lnTo>
                  <a:lnTo>
                    <a:pt x="225" y="887"/>
                  </a:lnTo>
                  <a:lnTo>
                    <a:pt x="252" y="919"/>
                  </a:lnTo>
                  <a:lnTo>
                    <a:pt x="280" y="953"/>
                  </a:lnTo>
                  <a:lnTo>
                    <a:pt x="309" y="985"/>
                  </a:lnTo>
                  <a:lnTo>
                    <a:pt x="339" y="1017"/>
                  </a:lnTo>
                  <a:lnTo>
                    <a:pt x="369" y="1048"/>
                  </a:lnTo>
                  <a:lnTo>
                    <a:pt x="400" y="1081"/>
                  </a:lnTo>
                  <a:lnTo>
                    <a:pt x="432" y="1112"/>
                  </a:lnTo>
                  <a:lnTo>
                    <a:pt x="464" y="1144"/>
                  </a:lnTo>
                  <a:lnTo>
                    <a:pt x="498" y="1175"/>
                  </a:lnTo>
                  <a:lnTo>
                    <a:pt x="531" y="1207"/>
                  </a:lnTo>
                  <a:lnTo>
                    <a:pt x="565" y="1240"/>
                  </a:lnTo>
                  <a:lnTo>
                    <a:pt x="599" y="1271"/>
                  </a:lnTo>
                  <a:lnTo>
                    <a:pt x="635" y="1304"/>
                  </a:lnTo>
                  <a:lnTo>
                    <a:pt x="671" y="1337"/>
                  </a:lnTo>
                  <a:lnTo>
                    <a:pt x="708" y="1369"/>
                  </a:lnTo>
                  <a:lnTo>
                    <a:pt x="743" y="1402"/>
                  </a:lnTo>
                  <a:lnTo>
                    <a:pt x="781" y="1437"/>
                  </a:lnTo>
                  <a:lnTo>
                    <a:pt x="818" y="1471"/>
                  </a:lnTo>
                  <a:lnTo>
                    <a:pt x="856" y="1506"/>
                  </a:lnTo>
                  <a:lnTo>
                    <a:pt x="895" y="1542"/>
                  </a:lnTo>
                  <a:lnTo>
                    <a:pt x="933" y="1577"/>
                  </a:lnTo>
                  <a:lnTo>
                    <a:pt x="973" y="1614"/>
                  </a:lnTo>
                  <a:lnTo>
                    <a:pt x="959" y="1777"/>
                  </a:lnTo>
                  <a:lnTo>
                    <a:pt x="959" y="1855"/>
                  </a:lnTo>
                  <a:lnTo>
                    <a:pt x="1001" y="1920"/>
                  </a:lnTo>
                  <a:lnTo>
                    <a:pt x="1306" y="1937"/>
                  </a:lnTo>
                  <a:lnTo>
                    <a:pt x="1420" y="1933"/>
                  </a:lnTo>
                  <a:lnTo>
                    <a:pt x="1384" y="1868"/>
                  </a:lnTo>
                  <a:lnTo>
                    <a:pt x="1323" y="1771"/>
                  </a:lnTo>
                  <a:lnTo>
                    <a:pt x="1415" y="1777"/>
                  </a:lnTo>
                  <a:lnTo>
                    <a:pt x="1359" y="1463"/>
                  </a:lnTo>
                  <a:lnTo>
                    <a:pt x="1136" y="1475"/>
                  </a:lnTo>
                  <a:lnTo>
                    <a:pt x="1118" y="1425"/>
                  </a:lnTo>
                  <a:lnTo>
                    <a:pt x="1099" y="1373"/>
                  </a:lnTo>
                  <a:lnTo>
                    <a:pt x="1078" y="1319"/>
                  </a:lnTo>
                  <a:lnTo>
                    <a:pt x="1056" y="1264"/>
                  </a:lnTo>
                  <a:lnTo>
                    <a:pt x="1031" y="1206"/>
                  </a:lnTo>
                  <a:lnTo>
                    <a:pt x="1006" y="1146"/>
                  </a:lnTo>
                  <a:lnTo>
                    <a:pt x="978" y="1086"/>
                  </a:lnTo>
                  <a:lnTo>
                    <a:pt x="951" y="1025"/>
                  </a:lnTo>
                  <a:lnTo>
                    <a:pt x="921" y="964"/>
                  </a:lnTo>
                  <a:lnTo>
                    <a:pt x="891" y="902"/>
                  </a:lnTo>
                  <a:lnTo>
                    <a:pt x="859" y="840"/>
                  </a:lnTo>
                  <a:lnTo>
                    <a:pt x="826" y="776"/>
                  </a:lnTo>
                  <a:lnTo>
                    <a:pt x="792" y="715"/>
                  </a:lnTo>
                  <a:lnTo>
                    <a:pt x="757" y="653"/>
                  </a:lnTo>
                  <a:lnTo>
                    <a:pt x="721" y="593"/>
                  </a:lnTo>
                  <a:lnTo>
                    <a:pt x="684" y="533"/>
                  </a:lnTo>
                  <a:lnTo>
                    <a:pt x="650" y="480"/>
                  </a:lnTo>
                  <a:lnTo>
                    <a:pt x="613" y="429"/>
                  </a:lnTo>
                  <a:lnTo>
                    <a:pt x="577" y="382"/>
                  </a:lnTo>
                  <a:lnTo>
                    <a:pt x="540" y="338"/>
                  </a:lnTo>
                  <a:lnTo>
                    <a:pt x="502" y="296"/>
                  </a:lnTo>
                  <a:lnTo>
                    <a:pt x="466" y="257"/>
                  </a:lnTo>
                  <a:lnTo>
                    <a:pt x="427" y="221"/>
                  </a:lnTo>
                  <a:lnTo>
                    <a:pt x="389" y="187"/>
                  </a:lnTo>
                  <a:lnTo>
                    <a:pt x="353" y="155"/>
                  </a:lnTo>
                  <a:lnTo>
                    <a:pt x="316" y="126"/>
                  </a:lnTo>
                  <a:lnTo>
                    <a:pt x="279" y="100"/>
                  </a:lnTo>
                  <a:lnTo>
                    <a:pt x="243" y="75"/>
                  </a:lnTo>
                  <a:lnTo>
                    <a:pt x="208" y="53"/>
                  </a:lnTo>
                  <a:lnTo>
                    <a:pt x="175" y="34"/>
                  </a:lnTo>
                  <a:lnTo>
                    <a:pt x="142" y="17"/>
                  </a:lnTo>
                  <a:lnTo>
                    <a:pt x="111" y="0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67" name="Freeform 19"/>
            <p:cNvSpPr>
              <a:spLocks/>
            </p:cNvSpPr>
            <p:nvPr/>
          </p:nvSpPr>
          <p:spPr bwMode="auto">
            <a:xfrm>
              <a:off x="3992563" y="2708276"/>
              <a:ext cx="1281113" cy="1633538"/>
            </a:xfrm>
            <a:custGeom>
              <a:avLst/>
              <a:gdLst/>
              <a:ahLst/>
              <a:cxnLst>
                <a:cxn ang="0">
                  <a:pos x="2" y="95"/>
                </a:cxn>
                <a:cxn ang="0">
                  <a:pos x="14" y="222"/>
                </a:cxn>
                <a:cxn ang="0">
                  <a:pos x="42" y="344"/>
                </a:cxn>
                <a:cxn ang="0">
                  <a:pos x="81" y="462"/>
                </a:cxn>
                <a:cxn ang="0">
                  <a:pos x="133" y="575"/>
                </a:cxn>
                <a:cxn ang="0">
                  <a:pos x="194" y="685"/>
                </a:cxn>
                <a:cxn ang="0">
                  <a:pos x="264" y="791"/>
                </a:cxn>
                <a:cxn ang="0">
                  <a:pos x="342" y="892"/>
                </a:cxn>
                <a:cxn ang="0">
                  <a:pos x="425" y="990"/>
                </a:cxn>
                <a:cxn ang="0">
                  <a:pos x="512" y="1085"/>
                </a:cxn>
                <a:cxn ang="0">
                  <a:pos x="602" y="1176"/>
                </a:cxn>
                <a:cxn ang="0">
                  <a:pos x="694" y="1263"/>
                </a:cxn>
                <a:cxn ang="0">
                  <a:pos x="786" y="1349"/>
                </a:cxn>
                <a:cxn ang="0">
                  <a:pos x="878" y="1432"/>
                </a:cxn>
                <a:cxn ang="0">
                  <a:pos x="965" y="1511"/>
                </a:cxn>
                <a:cxn ang="0">
                  <a:pos x="1049" y="1587"/>
                </a:cxn>
                <a:cxn ang="0">
                  <a:pos x="1070" y="1772"/>
                </a:cxn>
                <a:cxn ang="0">
                  <a:pos x="1235" y="2056"/>
                </a:cxn>
                <a:cxn ang="0">
                  <a:pos x="1420" y="1939"/>
                </a:cxn>
                <a:cxn ang="0">
                  <a:pos x="1431" y="1867"/>
                </a:cxn>
                <a:cxn ang="0">
                  <a:pos x="1614" y="1772"/>
                </a:cxn>
                <a:cxn ang="0">
                  <a:pos x="1206" y="1508"/>
                </a:cxn>
                <a:cxn ang="0">
                  <a:pos x="1169" y="1406"/>
                </a:cxn>
                <a:cxn ang="0">
                  <a:pos x="1125" y="1297"/>
                </a:cxn>
                <a:cxn ang="0">
                  <a:pos x="1077" y="1179"/>
                </a:cxn>
                <a:cxn ang="0">
                  <a:pos x="1023" y="1058"/>
                </a:cxn>
                <a:cxn ang="0">
                  <a:pos x="963" y="935"/>
                </a:cxn>
                <a:cxn ang="0">
                  <a:pos x="898" y="810"/>
                </a:cxn>
                <a:cxn ang="0">
                  <a:pos x="829" y="687"/>
                </a:cxn>
                <a:cxn ang="0">
                  <a:pos x="754" y="568"/>
                </a:cxn>
                <a:cxn ang="0">
                  <a:pos x="679" y="462"/>
                </a:cxn>
                <a:cxn ang="0">
                  <a:pos x="601" y="362"/>
                </a:cxn>
                <a:cxn ang="0">
                  <a:pos x="519" y="271"/>
                </a:cxn>
                <a:cxn ang="0">
                  <a:pos x="434" y="189"/>
                </a:cxn>
                <a:cxn ang="0">
                  <a:pos x="345" y="120"/>
                </a:cxn>
                <a:cxn ang="0">
                  <a:pos x="253" y="64"/>
                </a:cxn>
                <a:cxn ang="0">
                  <a:pos x="157" y="24"/>
                </a:cxn>
                <a:cxn ang="0">
                  <a:pos x="58" y="0"/>
                </a:cxn>
              </a:cxnLst>
              <a:rect l="0" t="0" r="r" b="b"/>
              <a:pathLst>
                <a:path w="1614" h="2056">
                  <a:moveTo>
                    <a:pt x="0" y="31"/>
                  </a:moveTo>
                  <a:lnTo>
                    <a:pt x="2" y="95"/>
                  </a:lnTo>
                  <a:lnTo>
                    <a:pt x="6" y="160"/>
                  </a:lnTo>
                  <a:lnTo>
                    <a:pt x="14" y="222"/>
                  </a:lnTo>
                  <a:lnTo>
                    <a:pt x="26" y="284"/>
                  </a:lnTo>
                  <a:lnTo>
                    <a:pt x="42" y="344"/>
                  </a:lnTo>
                  <a:lnTo>
                    <a:pt x="60" y="403"/>
                  </a:lnTo>
                  <a:lnTo>
                    <a:pt x="81" y="462"/>
                  </a:lnTo>
                  <a:lnTo>
                    <a:pt x="105" y="520"/>
                  </a:lnTo>
                  <a:lnTo>
                    <a:pt x="133" y="575"/>
                  </a:lnTo>
                  <a:lnTo>
                    <a:pt x="163" y="630"/>
                  </a:lnTo>
                  <a:lnTo>
                    <a:pt x="194" y="685"/>
                  </a:lnTo>
                  <a:lnTo>
                    <a:pt x="229" y="738"/>
                  </a:lnTo>
                  <a:lnTo>
                    <a:pt x="264" y="791"/>
                  </a:lnTo>
                  <a:lnTo>
                    <a:pt x="302" y="841"/>
                  </a:lnTo>
                  <a:lnTo>
                    <a:pt x="342" y="892"/>
                  </a:lnTo>
                  <a:lnTo>
                    <a:pt x="383" y="942"/>
                  </a:lnTo>
                  <a:lnTo>
                    <a:pt x="425" y="990"/>
                  </a:lnTo>
                  <a:lnTo>
                    <a:pt x="468" y="1037"/>
                  </a:lnTo>
                  <a:lnTo>
                    <a:pt x="512" y="1085"/>
                  </a:lnTo>
                  <a:lnTo>
                    <a:pt x="557" y="1131"/>
                  </a:lnTo>
                  <a:lnTo>
                    <a:pt x="602" y="1176"/>
                  </a:lnTo>
                  <a:lnTo>
                    <a:pt x="648" y="1221"/>
                  </a:lnTo>
                  <a:lnTo>
                    <a:pt x="694" y="1263"/>
                  </a:lnTo>
                  <a:lnTo>
                    <a:pt x="740" y="1307"/>
                  </a:lnTo>
                  <a:lnTo>
                    <a:pt x="786" y="1349"/>
                  </a:lnTo>
                  <a:lnTo>
                    <a:pt x="833" y="1390"/>
                  </a:lnTo>
                  <a:lnTo>
                    <a:pt x="878" y="1432"/>
                  </a:lnTo>
                  <a:lnTo>
                    <a:pt x="921" y="1471"/>
                  </a:lnTo>
                  <a:lnTo>
                    <a:pt x="965" y="1511"/>
                  </a:lnTo>
                  <a:lnTo>
                    <a:pt x="1008" y="1549"/>
                  </a:lnTo>
                  <a:lnTo>
                    <a:pt x="1049" y="1587"/>
                  </a:lnTo>
                  <a:lnTo>
                    <a:pt x="1090" y="1625"/>
                  </a:lnTo>
                  <a:lnTo>
                    <a:pt x="1070" y="1772"/>
                  </a:lnTo>
                  <a:lnTo>
                    <a:pt x="1070" y="1849"/>
                  </a:lnTo>
                  <a:lnTo>
                    <a:pt x="1235" y="2056"/>
                  </a:lnTo>
                  <a:lnTo>
                    <a:pt x="1303" y="1811"/>
                  </a:lnTo>
                  <a:lnTo>
                    <a:pt x="1420" y="1939"/>
                  </a:lnTo>
                  <a:lnTo>
                    <a:pt x="1447" y="1911"/>
                  </a:lnTo>
                  <a:lnTo>
                    <a:pt x="1431" y="1867"/>
                  </a:lnTo>
                  <a:lnTo>
                    <a:pt x="1352" y="1762"/>
                  </a:lnTo>
                  <a:lnTo>
                    <a:pt x="1614" y="1772"/>
                  </a:lnTo>
                  <a:lnTo>
                    <a:pt x="1458" y="1498"/>
                  </a:lnTo>
                  <a:lnTo>
                    <a:pt x="1206" y="1508"/>
                  </a:lnTo>
                  <a:lnTo>
                    <a:pt x="1189" y="1458"/>
                  </a:lnTo>
                  <a:lnTo>
                    <a:pt x="1169" y="1406"/>
                  </a:lnTo>
                  <a:lnTo>
                    <a:pt x="1148" y="1352"/>
                  </a:lnTo>
                  <a:lnTo>
                    <a:pt x="1125" y="1297"/>
                  </a:lnTo>
                  <a:lnTo>
                    <a:pt x="1102" y="1239"/>
                  </a:lnTo>
                  <a:lnTo>
                    <a:pt x="1077" y="1179"/>
                  </a:lnTo>
                  <a:lnTo>
                    <a:pt x="1050" y="1119"/>
                  </a:lnTo>
                  <a:lnTo>
                    <a:pt x="1023" y="1058"/>
                  </a:lnTo>
                  <a:lnTo>
                    <a:pt x="994" y="997"/>
                  </a:lnTo>
                  <a:lnTo>
                    <a:pt x="963" y="935"/>
                  </a:lnTo>
                  <a:lnTo>
                    <a:pt x="932" y="872"/>
                  </a:lnTo>
                  <a:lnTo>
                    <a:pt x="898" y="810"/>
                  </a:lnTo>
                  <a:lnTo>
                    <a:pt x="865" y="748"/>
                  </a:lnTo>
                  <a:lnTo>
                    <a:pt x="829" y="687"/>
                  </a:lnTo>
                  <a:lnTo>
                    <a:pt x="792" y="627"/>
                  </a:lnTo>
                  <a:lnTo>
                    <a:pt x="754" y="568"/>
                  </a:lnTo>
                  <a:lnTo>
                    <a:pt x="717" y="514"/>
                  </a:lnTo>
                  <a:lnTo>
                    <a:pt x="679" y="462"/>
                  </a:lnTo>
                  <a:lnTo>
                    <a:pt x="641" y="410"/>
                  </a:lnTo>
                  <a:lnTo>
                    <a:pt x="601" y="362"/>
                  </a:lnTo>
                  <a:lnTo>
                    <a:pt x="561" y="314"/>
                  </a:lnTo>
                  <a:lnTo>
                    <a:pt x="519" y="271"/>
                  </a:lnTo>
                  <a:lnTo>
                    <a:pt x="476" y="228"/>
                  </a:lnTo>
                  <a:lnTo>
                    <a:pt x="434" y="189"/>
                  </a:lnTo>
                  <a:lnTo>
                    <a:pt x="390" y="153"/>
                  </a:lnTo>
                  <a:lnTo>
                    <a:pt x="345" y="120"/>
                  </a:lnTo>
                  <a:lnTo>
                    <a:pt x="299" y="90"/>
                  </a:lnTo>
                  <a:lnTo>
                    <a:pt x="253" y="64"/>
                  </a:lnTo>
                  <a:lnTo>
                    <a:pt x="204" y="41"/>
                  </a:lnTo>
                  <a:lnTo>
                    <a:pt x="157" y="24"/>
                  </a:lnTo>
                  <a:lnTo>
                    <a:pt x="108" y="9"/>
                  </a:lnTo>
                  <a:lnTo>
                    <a:pt x="5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33D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68" name="Freeform 20"/>
            <p:cNvSpPr>
              <a:spLocks/>
            </p:cNvSpPr>
            <p:nvPr/>
          </p:nvSpPr>
          <p:spPr bwMode="auto">
            <a:xfrm>
              <a:off x="4016375" y="2720976"/>
              <a:ext cx="901700" cy="12557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0" y="99"/>
                </a:cxn>
                <a:cxn ang="0">
                  <a:pos x="42" y="185"/>
                </a:cxn>
                <a:cxn ang="0">
                  <a:pos x="65" y="266"/>
                </a:cxn>
                <a:cxn ang="0">
                  <a:pos x="90" y="342"/>
                </a:cxn>
                <a:cxn ang="0">
                  <a:pos x="117" y="415"/>
                </a:cxn>
                <a:cxn ang="0">
                  <a:pos x="147" y="484"/>
                </a:cxn>
                <a:cxn ang="0">
                  <a:pos x="178" y="550"/>
                </a:cxn>
                <a:cxn ang="0">
                  <a:pos x="212" y="614"/>
                </a:cxn>
                <a:cxn ang="0">
                  <a:pos x="249" y="677"/>
                </a:cxn>
                <a:cxn ang="0">
                  <a:pos x="290" y="739"/>
                </a:cxn>
                <a:cxn ang="0">
                  <a:pos x="332" y="801"/>
                </a:cxn>
                <a:cxn ang="0">
                  <a:pos x="379" y="863"/>
                </a:cxn>
                <a:cxn ang="0">
                  <a:pos x="429" y="927"/>
                </a:cxn>
                <a:cxn ang="0">
                  <a:pos x="483" y="992"/>
                </a:cxn>
                <a:cxn ang="0">
                  <a:pos x="541" y="1059"/>
                </a:cxn>
                <a:cxn ang="0">
                  <a:pos x="603" y="1130"/>
                </a:cxn>
                <a:cxn ang="0">
                  <a:pos x="1050" y="1561"/>
                </a:cxn>
                <a:cxn ang="0">
                  <a:pos x="1138" y="1580"/>
                </a:cxn>
                <a:cxn ang="0">
                  <a:pos x="1129" y="1502"/>
                </a:cxn>
                <a:cxn ang="0">
                  <a:pos x="1109" y="1456"/>
                </a:cxn>
                <a:cxn ang="0">
                  <a:pos x="1091" y="1409"/>
                </a:cxn>
                <a:cxn ang="0">
                  <a:pos x="1070" y="1360"/>
                </a:cxn>
                <a:cxn ang="0">
                  <a:pos x="1050" y="1311"/>
                </a:cxn>
                <a:cxn ang="0">
                  <a:pos x="1029" y="1260"/>
                </a:cxn>
                <a:cxn ang="0">
                  <a:pos x="1009" y="1209"/>
                </a:cxn>
                <a:cxn ang="0">
                  <a:pos x="987" y="1157"/>
                </a:cxn>
                <a:cxn ang="0">
                  <a:pos x="964" y="1105"/>
                </a:cxn>
                <a:cxn ang="0">
                  <a:pos x="941" y="1054"/>
                </a:cxn>
                <a:cxn ang="0">
                  <a:pos x="917" y="1001"/>
                </a:cxn>
                <a:cxn ang="0">
                  <a:pos x="891" y="949"/>
                </a:cxn>
                <a:cxn ang="0">
                  <a:pos x="865" y="896"/>
                </a:cxn>
                <a:cxn ang="0">
                  <a:pos x="838" y="843"/>
                </a:cxn>
                <a:cxn ang="0">
                  <a:pos x="809" y="791"/>
                </a:cxn>
                <a:cxn ang="0">
                  <a:pos x="779" y="738"/>
                </a:cxn>
                <a:cxn ang="0">
                  <a:pos x="749" y="686"/>
                </a:cxn>
                <a:cxn ang="0">
                  <a:pos x="717" y="635"/>
                </a:cxn>
                <a:cxn ang="0">
                  <a:pos x="684" y="584"/>
                </a:cxn>
                <a:cxn ang="0">
                  <a:pos x="648" y="534"/>
                </a:cxn>
                <a:cxn ang="0">
                  <a:pos x="612" y="485"/>
                </a:cxn>
                <a:cxn ang="0">
                  <a:pos x="573" y="437"/>
                </a:cxn>
                <a:cxn ang="0">
                  <a:pos x="534" y="390"/>
                </a:cxn>
                <a:cxn ang="0">
                  <a:pos x="492" y="343"/>
                </a:cxn>
                <a:cxn ang="0">
                  <a:pos x="449" y="298"/>
                </a:cxn>
                <a:cxn ang="0">
                  <a:pos x="404" y="256"/>
                </a:cxn>
                <a:cxn ang="0">
                  <a:pos x="355" y="213"/>
                </a:cxn>
                <a:cxn ang="0">
                  <a:pos x="306" y="173"/>
                </a:cxn>
                <a:cxn ang="0">
                  <a:pos x="255" y="135"/>
                </a:cxn>
                <a:cxn ang="0">
                  <a:pos x="201" y="98"/>
                </a:cxn>
                <a:cxn ang="0">
                  <a:pos x="144" y="63"/>
                </a:cxn>
                <a:cxn ang="0">
                  <a:pos x="87" y="31"/>
                </a:cxn>
                <a:cxn ang="0">
                  <a:pos x="26" y="0"/>
                </a:cxn>
                <a:cxn ang="0">
                  <a:pos x="0" y="8"/>
                </a:cxn>
              </a:cxnLst>
              <a:rect l="0" t="0" r="r" b="b"/>
              <a:pathLst>
                <a:path w="1138" h="1580">
                  <a:moveTo>
                    <a:pt x="0" y="8"/>
                  </a:moveTo>
                  <a:lnTo>
                    <a:pt x="20" y="99"/>
                  </a:lnTo>
                  <a:lnTo>
                    <a:pt x="42" y="185"/>
                  </a:lnTo>
                  <a:lnTo>
                    <a:pt x="65" y="266"/>
                  </a:lnTo>
                  <a:lnTo>
                    <a:pt x="90" y="342"/>
                  </a:lnTo>
                  <a:lnTo>
                    <a:pt x="117" y="415"/>
                  </a:lnTo>
                  <a:lnTo>
                    <a:pt x="147" y="484"/>
                  </a:lnTo>
                  <a:lnTo>
                    <a:pt x="178" y="550"/>
                  </a:lnTo>
                  <a:lnTo>
                    <a:pt x="212" y="614"/>
                  </a:lnTo>
                  <a:lnTo>
                    <a:pt x="249" y="677"/>
                  </a:lnTo>
                  <a:lnTo>
                    <a:pt x="290" y="739"/>
                  </a:lnTo>
                  <a:lnTo>
                    <a:pt x="332" y="801"/>
                  </a:lnTo>
                  <a:lnTo>
                    <a:pt x="379" y="863"/>
                  </a:lnTo>
                  <a:lnTo>
                    <a:pt x="429" y="927"/>
                  </a:lnTo>
                  <a:lnTo>
                    <a:pt x="483" y="992"/>
                  </a:lnTo>
                  <a:lnTo>
                    <a:pt x="541" y="1059"/>
                  </a:lnTo>
                  <a:lnTo>
                    <a:pt x="603" y="1130"/>
                  </a:lnTo>
                  <a:lnTo>
                    <a:pt x="1050" y="1561"/>
                  </a:lnTo>
                  <a:lnTo>
                    <a:pt x="1138" y="1580"/>
                  </a:lnTo>
                  <a:lnTo>
                    <a:pt x="1129" y="1502"/>
                  </a:lnTo>
                  <a:lnTo>
                    <a:pt x="1109" y="1456"/>
                  </a:lnTo>
                  <a:lnTo>
                    <a:pt x="1091" y="1409"/>
                  </a:lnTo>
                  <a:lnTo>
                    <a:pt x="1070" y="1360"/>
                  </a:lnTo>
                  <a:lnTo>
                    <a:pt x="1050" y="1311"/>
                  </a:lnTo>
                  <a:lnTo>
                    <a:pt x="1029" y="1260"/>
                  </a:lnTo>
                  <a:lnTo>
                    <a:pt x="1009" y="1209"/>
                  </a:lnTo>
                  <a:lnTo>
                    <a:pt x="987" y="1157"/>
                  </a:lnTo>
                  <a:lnTo>
                    <a:pt x="964" y="1105"/>
                  </a:lnTo>
                  <a:lnTo>
                    <a:pt x="941" y="1054"/>
                  </a:lnTo>
                  <a:lnTo>
                    <a:pt x="917" y="1001"/>
                  </a:lnTo>
                  <a:lnTo>
                    <a:pt x="891" y="949"/>
                  </a:lnTo>
                  <a:lnTo>
                    <a:pt x="865" y="896"/>
                  </a:lnTo>
                  <a:lnTo>
                    <a:pt x="838" y="843"/>
                  </a:lnTo>
                  <a:lnTo>
                    <a:pt x="809" y="791"/>
                  </a:lnTo>
                  <a:lnTo>
                    <a:pt x="779" y="738"/>
                  </a:lnTo>
                  <a:lnTo>
                    <a:pt x="749" y="686"/>
                  </a:lnTo>
                  <a:lnTo>
                    <a:pt x="717" y="635"/>
                  </a:lnTo>
                  <a:lnTo>
                    <a:pt x="684" y="584"/>
                  </a:lnTo>
                  <a:lnTo>
                    <a:pt x="648" y="534"/>
                  </a:lnTo>
                  <a:lnTo>
                    <a:pt x="612" y="485"/>
                  </a:lnTo>
                  <a:lnTo>
                    <a:pt x="573" y="437"/>
                  </a:lnTo>
                  <a:lnTo>
                    <a:pt x="534" y="390"/>
                  </a:lnTo>
                  <a:lnTo>
                    <a:pt x="492" y="343"/>
                  </a:lnTo>
                  <a:lnTo>
                    <a:pt x="449" y="298"/>
                  </a:lnTo>
                  <a:lnTo>
                    <a:pt x="404" y="256"/>
                  </a:lnTo>
                  <a:lnTo>
                    <a:pt x="355" y="213"/>
                  </a:lnTo>
                  <a:lnTo>
                    <a:pt x="306" y="173"/>
                  </a:lnTo>
                  <a:lnTo>
                    <a:pt x="255" y="135"/>
                  </a:lnTo>
                  <a:lnTo>
                    <a:pt x="201" y="98"/>
                  </a:lnTo>
                  <a:lnTo>
                    <a:pt x="144" y="63"/>
                  </a:lnTo>
                  <a:lnTo>
                    <a:pt x="87" y="31"/>
                  </a:lnTo>
                  <a:lnTo>
                    <a:pt x="2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3D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69" name="Freeform 21"/>
            <p:cNvSpPr>
              <a:spLocks/>
            </p:cNvSpPr>
            <p:nvPr/>
          </p:nvSpPr>
          <p:spPr bwMode="auto">
            <a:xfrm>
              <a:off x="4019550" y="2728913"/>
              <a:ext cx="871538" cy="1206500"/>
            </a:xfrm>
            <a:custGeom>
              <a:avLst/>
              <a:gdLst/>
              <a:ahLst/>
              <a:cxnLst>
                <a:cxn ang="0">
                  <a:pos x="22" y="96"/>
                </a:cxn>
                <a:cxn ang="0">
                  <a:pos x="68" y="257"/>
                </a:cxn>
                <a:cxn ang="0">
                  <a:pos x="120" y="401"/>
                </a:cxn>
                <a:cxn ang="0">
                  <a:pos x="180" y="532"/>
                </a:cxn>
                <a:cxn ang="0">
                  <a:pos x="250" y="655"/>
                </a:cxn>
                <a:cxn ang="0">
                  <a:pos x="331" y="776"/>
                </a:cxn>
                <a:cxn ang="0">
                  <a:pos x="426" y="899"/>
                </a:cxn>
                <a:cxn ang="0">
                  <a:pos x="537" y="1031"/>
                </a:cxn>
                <a:cxn ang="0">
                  <a:pos x="626" y="1126"/>
                </a:cxn>
                <a:cxn ang="0">
                  <a:pos x="678" y="1176"/>
                </a:cxn>
                <a:cxn ang="0">
                  <a:pos x="729" y="1227"/>
                </a:cxn>
                <a:cxn ang="0">
                  <a:pos x="781" y="1276"/>
                </a:cxn>
                <a:cxn ang="0">
                  <a:pos x="833" y="1327"/>
                </a:cxn>
                <a:cxn ang="0">
                  <a:pos x="885" y="1377"/>
                </a:cxn>
                <a:cxn ang="0">
                  <a:pos x="937" y="1427"/>
                </a:cxn>
                <a:cxn ang="0">
                  <a:pos x="989" y="1477"/>
                </a:cxn>
                <a:cxn ang="0">
                  <a:pos x="1024" y="1505"/>
                </a:cxn>
                <a:cxn ang="0">
                  <a:pos x="1045" y="1509"/>
                </a:cxn>
                <a:cxn ang="0">
                  <a:pos x="1066" y="1514"/>
                </a:cxn>
                <a:cxn ang="0">
                  <a:pos x="1087" y="1518"/>
                </a:cxn>
                <a:cxn ang="0">
                  <a:pos x="1095" y="1502"/>
                </a:cxn>
                <a:cxn ang="0">
                  <a:pos x="1089" y="1465"/>
                </a:cxn>
                <a:cxn ang="0">
                  <a:pos x="1067" y="1402"/>
                </a:cxn>
                <a:cxn ang="0">
                  <a:pos x="1029" y="1310"/>
                </a:cxn>
                <a:cxn ang="0">
                  <a:pos x="989" y="1215"/>
                </a:cxn>
                <a:cxn ang="0">
                  <a:pos x="947" y="1119"/>
                </a:cxn>
                <a:cxn ang="0">
                  <a:pos x="903" y="1021"/>
                </a:cxn>
                <a:cxn ang="0">
                  <a:pos x="856" y="924"/>
                </a:cxn>
                <a:cxn ang="0">
                  <a:pos x="805" y="824"/>
                </a:cxn>
                <a:cxn ang="0">
                  <a:pos x="750" y="728"/>
                </a:cxn>
                <a:cxn ang="0">
                  <a:pos x="691" y="631"/>
                </a:cxn>
                <a:cxn ang="0">
                  <a:pos x="626" y="535"/>
                </a:cxn>
                <a:cxn ang="0">
                  <a:pos x="554" y="443"/>
                </a:cxn>
                <a:cxn ang="0">
                  <a:pos x="476" y="353"/>
                </a:cxn>
                <a:cxn ang="0">
                  <a:pos x="391" y="266"/>
                </a:cxn>
                <a:cxn ang="0">
                  <a:pos x="297" y="185"/>
                </a:cxn>
                <a:cxn ang="0">
                  <a:pos x="196" y="106"/>
                </a:cxn>
                <a:cxn ang="0">
                  <a:pos x="84" y="35"/>
                </a:cxn>
                <a:cxn ang="0">
                  <a:pos x="18" y="1"/>
                </a:cxn>
                <a:cxn ang="0">
                  <a:pos x="6" y="5"/>
                </a:cxn>
              </a:cxnLst>
              <a:rect l="0" t="0" r="r" b="b"/>
              <a:pathLst>
                <a:path w="1097" h="1521">
                  <a:moveTo>
                    <a:pt x="0" y="6"/>
                  </a:moveTo>
                  <a:lnTo>
                    <a:pt x="22" y="96"/>
                  </a:lnTo>
                  <a:lnTo>
                    <a:pt x="45" y="179"/>
                  </a:lnTo>
                  <a:lnTo>
                    <a:pt x="68" y="257"/>
                  </a:lnTo>
                  <a:lnTo>
                    <a:pt x="93" y="331"/>
                  </a:lnTo>
                  <a:lnTo>
                    <a:pt x="120" y="401"/>
                  </a:lnTo>
                  <a:lnTo>
                    <a:pt x="149" y="468"/>
                  </a:lnTo>
                  <a:lnTo>
                    <a:pt x="180" y="532"/>
                  </a:lnTo>
                  <a:lnTo>
                    <a:pt x="213" y="594"/>
                  </a:lnTo>
                  <a:lnTo>
                    <a:pt x="250" y="655"/>
                  </a:lnTo>
                  <a:lnTo>
                    <a:pt x="289" y="715"/>
                  </a:lnTo>
                  <a:lnTo>
                    <a:pt x="331" y="776"/>
                  </a:lnTo>
                  <a:lnTo>
                    <a:pt x="377" y="837"/>
                  </a:lnTo>
                  <a:lnTo>
                    <a:pt x="426" y="899"/>
                  </a:lnTo>
                  <a:lnTo>
                    <a:pt x="479" y="964"/>
                  </a:lnTo>
                  <a:lnTo>
                    <a:pt x="537" y="1031"/>
                  </a:lnTo>
                  <a:lnTo>
                    <a:pt x="599" y="1101"/>
                  </a:lnTo>
                  <a:lnTo>
                    <a:pt x="626" y="1126"/>
                  </a:lnTo>
                  <a:lnTo>
                    <a:pt x="651" y="1151"/>
                  </a:lnTo>
                  <a:lnTo>
                    <a:pt x="678" y="1176"/>
                  </a:lnTo>
                  <a:lnTo>
                    <a:pt x="703" y="1201"/>
                  </a:lnTo>
                  <a:lnTo>
                    <a:pt x="729" y="1227"/>
                  </a:lnTo>
                  <a:lnTo>
                    <a:pt x="755" y="1251"/>
                  </a:lnTo>
                  <a:lnTo>
                    <a:pt x="781" y="1276"/>
                  </a:lnTo>
                  <a:lnTo>
                    <a:pt x="807" y="1302"/>
                  </a:lnTo>
                  <a:lnTo>
                    <a:pt x="833" y="1327"/>
                  </a:lnTo>
                  <a:lnTo>
                    <a:pt x="859" y="1351"/>
                  </a:lnTo>
                  <a:lnTo>
                    <a:pt x="885" y="1377"/>
                  </a:lnTo>
                  <a:lnTo>
                    <a:pt x="910" y="1402"/>
                  </a:lnTo>
                  <a:lnTo>
                    <a:pt x="937" y="1427"/>
                  </a:lnTo>
                  <a:lnTo>
                    <a:pt x="962" y="1452"/>
                  </a:lnTo>
                  <a:lnTo>
                    <a:pt x="989" y="1477"/>
                  </a:lnTo>
                  <a:lnTo>
                    <a:pt x="1014" y="1502"/>
                  </a:lnTo>
                  <a:lnTo>
                    <a:pt x="1024" y="1505"/>
                  </a:lnTo>
                  <a:lnTo>
                    <a:pt x="1035" y="1507"/>
                  </a:lnTo>
                  <a:lnTo>
                    <a:pt x="1045" y="1509"/>
                  </a:lnTo>
                  <a:lnTo>
                    <a:pt x="1056" y="1511"/>
                  </a:lnTo>
                  <a:lnTo>
                    <a:pt x="1066" y="1514"/>
                  </a:lnTo>
                  <a:lnTo>
                    <a:pt x="1076" y="1516"/>
                  </a:lnTo>
                  <a:lnTo>
                    <a:pt x="1087" y="1518"/>
                  </a:lnTo>
                  <a:lnTo>
                    <a:pt x="1097" y="1521"/>
                  </a:lnTo>
                  <a:lnTo>
                    <a:pt x="1095" y="1502"/>
                  </a:lnTo>
                  <a:lnTo>
                    <a:pt x="1092" y="1484"/>
                  </a:lnTo>
                  <a:lnTo>
                    <a:pt x="1089" y="1465"/>
                  </a:lnTo>
                  <a:lnTo>
                    <a:pt x="1087" y="1447"/>
                  </a:lnTo>
                  <a:lnTo>
                    <a:pt x="1067" y="1402"/>
                  </a:lnTo>
                  <a:lnTo>
                    <a:pt x="1049" y="1356"/>
                  </a:lnTo>
                  <a:lnTo>
                    <a:pt x="1029" y="1310"/>
                  </a:lnTo>
                  <a:lnTo>
                    <a:pt x="1009" y="1262"/>
                  </a:lnTo>
                  <a:lnTo>
                    <a:pt x="989" y="1215"/>
                  </a:lnTo>
                  <a:lnTo>
                    <a:pt x="968" y="1168"/>
                  </a:lnTo>
                  <a:lnTo>
                    <a:pt x="947" y="1119"/>
                  </a:lnTo>
                  <a:lnTo>
                    <a:pt x="925" y="1070"/>
                  </a:lnTo>
                  <a:lnTo>
                    <a:pt x="903" y="1021"/>
                  </a:lnTo>
                  <a:lnTo>
                    <a:pt x="880" y="972"/>
                  </a:lnTo>
                  <a:lnTo>
                    <a:pt x="856" y="924"/>
                  </a:lnTo>
                  <a:lnTo>
                    <a:pt x="831" y="874"/>
                  </a:lnTo>
                  <a:lnTo>
                    <a:pt x="805" y="824"/>
                  </a:lnTo>
                  <a:lnTo>
                    <a:pt x="779" y="776"/>
                  </a:lnTo>
                  <a:lnTo>
                    <a:pt x="750" y="728"/>
                  </a:lnTo>
                  <a:lnTo>
                    <a:pt x="721" y="678"/>
                  </a:lnTo>
                  <a:lnTo>
                    <a:pt x="691" y="631"/>
                  </a:lnTo>
                  <a:lnTo>
                    <a:pt x="659" y="582"/>
                  </a:lnTo>
                  <a:lnTo>
                    <a:pt x="626" y="535"/>
                  </a:lnTo>
                  <a:lnTo>
                    <a:pt x="591" y="489"/>
                  </a:lnTo>
                  <a:lnTo>
                    <a:pt x="554" y="443"/>
                  </a:lnTo>
                  <a:lnTo>
                    <a:pt x="516" y="398"/>
                  </a:lnTo>
                  <a:lnTo>
                    <a:pt x="476" y="353"/>
                  </a:lnTo>
                  <a:lnTo>
                    <a:pt x="434" y="309"/>
                  </a:lnTo>
                  <a:lnTo>
                    <a:pt x="391" y="266"/>
                  </a:lnTo>
                  <a:lnTo>
                    <a:pt x="346" y="225"/>
                  </a:lnTo>
                  <a:lnTo>
                    <a:pt x="297" y="185"/>
                  </a:lnTo>
                  <a:lnTo>
                    <a:pt x="248" y="144"/>
                  </a:lnTo>
                  <a:lnTo>
                    <a:pt x="196" y="106"/>
                  </a:lnTo>
                  <a:lnTo>
                    <a:pt x="142" y="69"/>
                  </a:lnTo>
                  <a:lnTo>
                    <a:pt x="84" y="35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6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A42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70" name="Freeform 22"/>
            <p:cNvSpPr>
              <a:spLocks/>
            </p:cNvSpPr>
            <p:nvPr/>
          </p:nvSpPr>
          <p:spPr bwMode="auto">
            <a:xfrm>
              <a:off x="4022725" y="2736851"/>
              <a:ext cx="838200" cy="1160463"/>
            </a:xfrm>
            <a:custGeom>
              <a:avLst/>
              <a:gdLst/>
              <a:ahLst/>
              <a:cxnLst>
                <a:cxn ang="0">
                  <a:pos x="24" y="91"/>
                </a:cxn>
                <a:cxn ang="0">
                  <a:pos x="72" y="248"/>
                </a:cxn>
                <a:cxn ang="0">
                  <a:pos x="125" y="388"/>
                </a:cxn>
                <a:cxn ang="0">
                  <a:pos x="184" y="513"/>
                </a:cxn>
                <a:cxn ang="0">
                  <a:pos x="252" y="632"/>
                </a:cxn>
                <a:cxn ang="0">
                  <a:pos x="331" y="750"/>
                </a:cxn>
                <a:cxn ang="0">
                  <a:pos x="425" y="871"/>
                </a:cxn>
                <a:cxn ang="0">
                  <a:pos x="534" y="1001"/>
                </a:cxn>
                <a:cxn ang="0">
                  <a:pos x="621" y="1094"/>
                </a:cxn>
                <a:cxn ang="0">
                  <a:pos x="668" y="1142"/>
                </a:cxn>
                <a:cxn ang="0">
                  <a:pos x="716" y="1188"/>
                </a:cxn>
                <a:cxn ang="0">
                  <a:pos x="765" y="1235"/>
                </a:cxn>
                <a:cxn ang="0">
                  <a:pos x="812" y="1281"/>
                </a:cxn>
                <a:cxn ang="0">
                  <a:pos x="860" y="1328"/>
                </a:cxn>
                <a:cxn ang="0">
                  <a:pos x="909" y="1374"/>
                </a:cxn>
                <a:cxn ang="0">
                  <a:pos x="956" y="1422"/>
                </a:cxn>
                <a:cxn ang="0">
                  <a:pos x="989" y="1447"/>
                </a:cxn>
                <a:cxn ang="0">
                  <a:pos x="1009" y="1452"/>
                </a:cxn>
                <a:cxn ang="0">
                  <a:pos x="1027" y="1455"/>
                </a:cxn>
                <a:cxn ang="0">
                  <a:pos x="1047" y="1460"/>
                </a:cxn>
                <a:cxn ang="0">
                  <a:pos x="1054" y="1445"/>
                </a:cxn>
                <a:cxn ang="0">
                  <a:pos x="1048" y="1410"/>
                </a:cxn>
                <a:cxn ang="0">
                  <a:pos x="1025" y="1349"/>
                </a:cxn>
                <a:cxn ang="0">
                  <a:pos x="987" y="1260"/>
                </a:cxn>
                <a:cxn ang="0">
                  <a:pos x="949" y="1172"/>
                </a:cxn>
                <a:cxn ang="0">
                  <a:pos x="909" y="1081"/>
                </a:cxn>
                <a:cxn ang="0">
                  <a:pos x="867" y="989"/>
                </a:cxn>
                <a:cxn ang="0">
                  <a:pos x="822" y="898"/>
                </a:cxn>
                <a:cxn ang="0">
                  <a:pos x="774" y="807"/>
                </a:cxn>
                <a:cxn ang="0">
                  <a:pos x="722" y="716"/>
                </a:cxn>
                <a:cxn ang="0">
                  <a:pos x="665" y="626"/>
                </a:cxn>
                <a:cxn ang="0">
                  <a:pos x="603" y="536"/>
                </a:cxn>
                <a:cxn ang="0">
                  <a:pos x="536" y="449"/>
                </a:cxn>
                <a:cxn ang="0">
                  <a:pos x="461" y="362"/>
                </a:cxn>
                <a:cxn ang="0">
                  <a:pos x="380" y="278"/>
                </a:cxn>
                <a:cxn ang="0">
                  <a:pos x="290" y="195"/>
                </a:cxn>
                <a:cxn ang="0">
                  <a:pos x="191" y="116"/>
                </a:cxn>
                <a:cxn ang="0">
                  <a:pos x="82" y="38"/>
                </a:cxn>
                <a:cxn ang="0">
                  <a:pos x="19" y="1"/>
                </a:cxn>
                <a:cxn ang="0">
                  <a:pos x="6" y="4"/>
                </a:cxn>
              </a:cxnLst>
              <a:rect l="0" t="0" r="r" b="b"/>
              <a:pathLst>
                <a:path w="1056" h="1462">
                  <a:moveTo>
                    <a:pt x="0" y="5"/>
                  </a:moveTo>
                  <a:lnTo>
                    <a:pt x="24" y="91"/>
                  </a:lnTo>
                  <a:lnTo>
                    <a:pt x="48" y="172"/>
                  </a:lnTo>
                  <a:lnTo>
                    <a:pt x="72" y="248"/>
                  </a:lnTo>
                  <a:lnTo>
                    <a:pt x="97" y="320"/>
                  </a:lnTo>
                  <a:lnTo>
                    <a:pt x="125" y="388"/>
                  </a:lnTo>
                  <a:lnTo>
                    <a:pt x="153" y="451"/>
                  </a:lnTo>
                  <a:lnTo>
                    <a:pt x="184" y="513"/>
                  </a:lnTo>
                  <a:lnTo>
                    <a:pt x="216" y="573"/>
                  </a:lnTo>
                  <a:lnTo>
                    <a:pt x="252" y="632"/>
                  </a:lnTo>
                  <a:lnTo>
                    <a:pt x="290" y="691"/>
                  </a:lnTo>
                  <a:lnTo>
                    <a:pt x="331" y="750"/>
                  </a:lnTo>
                  <a:lnTo>
                    <a:pt x="376" y="810"/>
                  </a:lnTo>
                  <a:lnTo>
                    <a:pt x="425" y="871"/>
                  </a:lnTo>
                  <a:lnTo>
                    <a:pt x="478" y="934"/>
                  </a:lnTo>
                  <a:lnTo>
                    <a:pt x="534" y="1001"/>
                  </a:lnTo>
                  <a:lnTo>
                    <a:pt x="596" y="1071"/>
                  </a:lnTo>
                  <a:lnTo>
                    <a:pt x="621" y="1094"/>
                  </a:lnTo>
                  <a:lnTo>
                    <a:pt x="645" y="1117"/>
                  </a:lnTo>
                  <a:lnTo>
                    <a:pt x="668" y="1142"/>
                  </a:lnTo>
                  <a:lnTo>
                    <a:pt x="692" y="1165"/>
                  </a:lnTo>
                  <a:lnTo>
                    <a:pt x="716" y="1188"/>
                  </a:lnTo>
                  <a:lnTo>
                    <a:pt x="740" y="1211"/>
                  </a:lnTo>
                  <a:lnTo>
                    <a:pt x="765" y="1235"/>
                  </a:lnTo>
                  <a:lnTo>
                    <a:pt x="789" y="1258"/>
                  </a:lnTo>
                  <a:lnTo>
                    <a:pt x="812" y="1281"/>
                  </a:lnTo>
                  <a:lnTo>
                    <a:pt x="836" y="1304"/>
                  </a:lnTo>
                  <a:lnTo>
                    <a:pt x="860" y="1328"/>
                  </a:lnTo>
                  <a:lnTo>
                    <a:pt x="884" y="1351"/>
                  </a:lnTo>
                  <a:lnTo>
                    <a:pt x="909" y="1374"/>
                  </a:lnTo>
                  <a:lnTo>
                    <a:pt x="932" y="1398"/>
                  </a:lnTo>
                  <a:lnTo>
                    <a:pt x="956" y="1422"/>
                  </a:lnTo>
                  <a:lnTo>
                    <a:pt x="980" y="1445"/>
                  </a:lnTo>
                  <a:lnTo>
                    <a:pt x="989" y="1447"/>
                  </a:lnTo>
                  <a:lnTo>
                    <a:pt x="1000" y="1449"/>
                  </a:lnTo>
                  <a:lnTo>
                    <a:pt x="1009" y="1452"/>
                  </a:lnTo>
                  <a:lnTo>
                    <a:pt x="1018" y="1453"/>
                  </a:lnTo>
                  <a:lnTo>
                    <a:pt x="1027" y="1455"/>
                  </a:lnTo>
                  <a:lnTo>
                    <a:pt x="1038" y="1457"/>
                  </a:lnTo>
                  <a:lnTo>
                    <a:pt x="1047" y="1460"/>
                  </a:lnTo>
                  <a:lnTo>
                    <a:pt x="1056" y="1462"/>
                  </a:lnTo>
                  <a:lnTo>
                    <a:pt x="1054" y="1445"/>
                  </a:lnTo>
                  <a:lnTo>
                    <a:pt x="1050" y="1428"/>
                  </a:lnTo>
                  <a:lnTo>
                    <a:pt x="1048" y="1410"/>
                  </a:lnTo>
                  <a:lnTo>
                    <a:pt x="1045" y="1393"/>
                  </a:lnTo>
                  <a:lnTo>
                    <a:pt x="1025" y="1349"/>
                  </a:lnTo>
                  <a:lnTo>
                    <a:pt x="1007" y="1305"/>
                  </a:lnTo>
                  <a:lnTo>
                    <a:pt x="987" y="1260"/>
                  </a:lnTo>
                  <a:lnTo>
                    <a:pt x="969" y="1215"/>
                  </a:lnTo>
                  <a:lnTo>
                    <a:pt x="949" y="1172"/>
                  </a:lnTo>
                  <a:lnTo>
                    <a:pt x="928" y="1125"/>
                  </a:lnTo>
                  <a:lnTo>
                    <a:pt x="909" y="1081"/>
                  </a:lnTo>
                  <a:lnTo>
                    <a:pt x="888" y="1036"/>
                  </a:lnTo>
                  <a:lnTo>
                    <a:pt x="867" y="989"/>
                  </a:lnTo>
                  <a:lnTo>
                    <a:pt x="844" y="944"/>
                  </a:lnTo>
                  <a:lnTo>
                    <a:pt x="822" y="898"/>
                  </a:lnTo>
                  <a:lnTo>
                    <a:pt x="798" y="852"/>
                  </a:lnTo>
                  <a:lnTo>
                    <a:pt x="774" y="807"/>
                  </a:lnTo>
                  <a:lnTo>
                    <a:pt x="748" y="761"/>
                  </a:lnTo>
                  <a:lnTo>
                    <a:pt x="722" y="716"/>
                  </a:lnTo>
                  <a:lnTo>
                    <a:pt x="694" y="671"/>
                  </a:lnTo>
                  <a:lnTo>
                    <a:pt x="665" y="626"/>
                  </a:lnTo>
                  <a:lnTo>
                    <a:pt x="636" y="581"/>
                  </a:lnTo>
                  <a:lnTo>
                    <a:pt x="603" y="536"/>
                  </a:lnTo>
                  <a:lnTo>
                    <a:pt x="571" y="493"/>
                  </a:lnTo>
                  <a:lnTo>
                    <a:pt x="536" y="449"/>
                  </a:lnTo>
                  <a:lnTo>
                    <a:pt x="500" y="405"/>
                  </a:lnTo>
                  <a:lnTo>
                    <a:pt x="461" y="362"/>
                  </a:lnTo>
                  <a:lnTo>
                    <a:pt x="421" y="320"/>
                  </a:lnTo>
                  <a:lnTo>
                    <a:pt x="380" y="278"/>
                  </a:lnTo>
                  <a:lnTo>
                    <a:pt x="336" y="237"/>
                  </a:lnTo>
                  <a:lnTo>
                    <a:pt x="290" y="195"/>
                  </a:lnTo>
                  <a:lnTo>
                    <a:pt x="241" y="155"/>
                  </a:lnTo>
                  <a:lnTo>
                    <a:pt x="191" y="116"/>
                  </a:lnTo>
                  <a:lnTo>
                    <a:pt x="138" y="76"/>
                  </a:lnTo>
                  <a:lnTo>
                    <a:pt x="82" y="38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3" y="3"/>
                  </a:lnTo>
                  <a:lnTo>
                    <a:pt x="6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24C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71" name="Freeform 23"/>
            <p:cNvSpPr>
              <a:spLocks/>
            </p:cNvSpPr>
            <p:nvPr/>
          </p:nvSpPr>
          <p:spPr bwMode="auto">
            <a:xfrm>
              <a:off x="4027488" y="2743201"/>
              <a:ext cx="804863" cy="1114425"/>
            </a:xfrm>
            <a:custGeom>
              <a:avLst/>
              <a:gdLst/>
              <a:ahLst/>
              <a:cxnLst>
                <a:cxn ang="0">
                  <a:pos x="25" y="88"/>
                </a:cxn>
                <a:cxn ang="0">
                  <a:pos x="75" y="240"/>
                </a:cxn>
                <a:cxn ang="0">
                  <a:pos x="128" y="375"/>
                </a:cxn>
                <a:cxn ang="0">
                  <a:pos x="186" y="496"/>
                </a:cxn>
                <a:cxn ang="0">
                  <a:pos x="252" y="611"/>
                </a:cxn>
                <a:cxn ang="0">
                  <a:pos x="330" y="726"/>
                </a:cxn>
                <a:cxn ang="0">
                  <a:pos x="421" y="844"/>
                </a:cxn>
                <a:cxn ang="0">
                  <a:pos x="530" y="972"/>
                </a:cxn>
                <a:cxn ang="0">
                  <a:pos x="613" y="1064"/>
                </a:cxn>
                <a:cxn ang="0">
                  <a:pos x="657" y="1107"/>
                </a:cxn>
                <a:cxn ang="0">
                  <a:pos x="702" y="1151"/>
                </a:cxn>
                <a:cxn ang="0">
                  <a:pos x="746" y="1194"/>
                </a:cxn>
                <a:cxn ang="0">
                  <a:pos x="790" y="1237"/>
                </a:cxn>
                <a:cxn ang="0">
                  <a:pos x="833" y="1280"/>
                </a:cxn>
                <a:cxn ang="0">
                  <a:pos x="878" y="1323"/>
                </a:cxn>
                <a:cxn ang="0">
                  <a:pos x="922" y="1365"/>
                </a:cxn>
                <a:cxn ang="0">
                  <a:pos x="953" y="1390"/>
                </a:cxn>
                <a:cxn ang="0">
                  <a:pos x="971" y="1394"/>
                </a:cxn>
                <a:cxn ang="0">
                  <a:pos x="988" y="1398"/>
                </a:cxn>
                <a:cxn ang="0">
                  <a:pos x="1006" y="1402"/>
                </a:cxn>
                <a:cxn ang="0">
                  <a:pos x="1012" y="1388"/>
                </a:cxn>
                <a:cxn ang="0">
                  <a:pos x="1006" y="1356"/>
                </a:cxn>
                <a:cxn ang="0">
                  <a:pos x="983" y="1297"/>
                </a:cxn>
                <a:cxn ang="0">
                  <a:pos x="945" y="1213"/>
                </a:cxn>
                <a:cxn ang="0">
                  <a:pos x="908" y="1128"/>
                </a:cxn>
                <a:cxn ang="0">
                  <a:pos x="869" y="1044"/>
                </a:cxn>
                <a:cxn ang="0">
                  <a:pos x="829" y="958"/>
                </a:cxn>
                <a:cxn ang="0">
                  <a:pos x="787" y="874"/>
                </a:cxn>
                <a:cxn ang="0">
                  <a:pos x="741" y="790"/>
                </a:cxn>
                <a:cxn ang="0">
                  <a:pos x="693" y="706"/>
                </a:cxn>
                <a:cxn ang="0">
                  <a:pos x="640" y="623"/>
                </a:cxn>
                <a:cxn ang="0">
                  <a:pos x="581" y="539"/>
                </a:cxn>
                <a:cxn ang="0">
                  <a:pos x="516" y="456"/>
                </a:cxn>
                <a:cxn ang="0">
                  <a:pos x="446" y="373"/>
                </a:cxn>
                <a:cxn ang="0">
                  <a:pos x="367" y="290"/>
                </a:cxn>
                <a:cxn ang="0">
                  <a:pos x="280" y="207"/>
                </a:cxn>
                <a:cxn ang="0">
                  <a:pos x="184" y="124"/>
                </a:cxn>
                <a:cxn ang="0">
                  <a:pos x="80" y="42"/>
                </a:cxn>
                <a:cxn ang="0">
                  <a:pos x="17" y="2"/>
                </a:cxn>
                <a:cxn ang="0">
                  <a:pos x="6" y="3"/>
                </a:cxn>
              </a:cxnLst>
              <a:rect l="0" t="0" r="r" b="b"/>
              <a:pathLst>
                <a:path w="1015" h="1405">
                  <a:moveTo>
                    <a:pt x="0" y="4"/>
                  </a:moveTo>
                  <a:lnTo>
                    <a:pt x="25" y="88"/>
                  </a:lnTo>
                  <a:lnTo>
                    <a:pt x="50" y="168"/>
                  </a:lnTo>
                  <a:lnTo>
                    <a:pt x="75" y="240"/>
                  </a:lnTo>
                  <a:lnTo>
                    <a:pt x="102" y="309"/>
                  </a:lnTo>
                  <a:lnTo>
                    <a:pt x="128" y="375"/>
                  </a:lnTo>
                  <a:lnTo>
                    <a:pt x="156" y="436"/>
                  </a:lnTo>
                  <a:lnTo>
                    <a:pt x="186" y="496"/>
                  </a:lnTo>
                  <a:lnTo>
                    <a:pt x="218" y="554"/>
                  </a:lnTo>
                  <a:lnTo>
                    <a:pt x="252" y="611"/>
                  </a:lnTo>
                  <a:lnTo>
                    <a:pt x="289" y="668"/>
                  </a:lnTo>
                  <a:lnTo>
                    <a:pt x="330" y="726"/>
                  </a:lnTo>
                  <a:lnTo>
                    <a:pt x="374" y="783"/>
                  </a:lnTo>
                  <a:lnTo>
                    <a:pt x="421" y="844"/>
                  </a:lnTo>
                  <a:lnTo>
                    <a:pt x="473" y="907"/>
                  </a:lnTo>
                  <a:lnTo>
                    <a:pt x="530" y="972"/>
                  </a:lnTo>
                  <a:lnTo>
                    <a:pt x="591" y="1043"/>
                  </a:lnTo>
                  <a:lnTo>
                    <a:pt x="613" y="1064"/>
                  </a:lnTo>
                  <a:lnTo>
                    <a:pt x="635" y="1085"/>
                  </a:lnTo>
                  <a:lnTo>
                    <a:pt x="657" y="1107"/>
                  </a:lnTo>
                  <a:lnTo>
                    <a:pt x="680" y="1129"/>
                  </a:lnTo>
                  <a:lnTo>
                    <a:pt x="702" y="1151"/>
                  </a:lnTo>
                  <a:lnTo>
                    <a:pt x="724" y="1172"/>
                  </a:lnTo>
                  <a:lnTo>
                    <a:pt x="746" y="1194"/>
                  </a:lnTo>
                  <a:lnTo>
                    <a:pt x="768" y="1215"/>
                  </a:lnTo>
                  <a:lnTo>
                    <a:pt x="790" y="1237"/>
                  </a:lnTo>
                  <a:lnTo>
                    <a:pt x="811" y="1258"/>
                  </a:lnTo>
                  <a:lnTo>
                    <a:pt x="833" y="1280"/>
                  </a:lnTo>
                  <a:lnTo>
                    <a:pt x="856" y="1302"/>
                  </a:lnTo>
                  <a:lnTo>
                    <a:pt x="878" y="1323"/>
                  </a:lnTo>
                  <a:lnTo>
                    <a:pt x="900" y="1345"/>
                  </a:lnTo>
                  <a:lnTo>
                    <a:pt x="922" y="1365"/>
                  </a:lnTo>
                  <a:lnTo>
                    <a:pt x="944" y="1387"/>
                  </a:lnTo>
                  <a:lnTo>
                    <a:pt x="953" y="1390"/>
                  </a:lnTo>
                  <a:lnTo>
                    <a:pt x="961" y="1392"/>
                  </a:lnTo>
                  <a:lnTo>
                    <a:pt x="971" y="1394"/>
                  </a:lnTo>
                  <a:lnTo>
                    <a:pt x="980" y="1395"/>
                  </a:lnTo>
                  <a:lnTo>
                    <a:pt x="988" y="1398"/>
                  </a:lnTo>
                  <a:lnTo>
                    <a:pt x="997" y="1400"/>
                  </a:lnTo>
                  <a:lnTo>
                    <a:pt x="1006" y="1402"/>
                  </a:lnTo>
                  <a:lnTo>
                    <a:pt x="1015" y="1405"/>
                  </a:lnTo>
                  <a:lnTo>
                    <a:pt x="1012" y="1388"/>
                  </a:lnTo>
                  <a:lnTo>
                    <a:pt x="1010" y="1372"/>
                  </a:lnTo>
                  <a:lnTo>
                    <a:pt x="1006" y="1356"/>
                  </a:lnTo>
                  <a:lnTo>
                    <a:pt x="1003" y="1340"/>
                  </a:lnTo>
                  <a:lnTo>
                    <a:pt x="983" y="1297"/>
                  </a:lnTo>
                  <a:lnTo>
                    <a:pt x="965" y="1255"/>
                  </a:lnTo>
                  <a:lnTo>
                    <a:pt x="945" y="1213"/>
                  </a:lnTo>
                  <a:lnTo>
                    <a:pt x="927" y="1171"/>
                  </a:lnTo>
                  <a:lnTo>
                    <a:pt x="908" y="1128"/>
                  </a:lnTo>
                  <a:lnTo>
                    <a:pt x="889" y="1085"/>
                  </a:lnTo>
                  <a:lnTo>
                    <a:pt x="869" y="1044"/>
                  </a:lnTo>
                  <a:lnTo>
                    <a:pt x="850" y="1001"/>
                  </a:lnTo>
                  <a:lnTo>
                    <a:pt x="829" y="958"/>
                  </a:lnTo>
                  <a:lnTo>
                    <a:pt x="808" y="917"/>
                  </a:lnTo>
                  <a:lnTo>
                    <a:pt x="787" y="874"/>
                  </a:lnTo>
                  <a:lnTo>
                    <a:pt x="764" y="833"/>
                  </a:lnTo>
                  <a:lnTo>
                    <a:pt x="741" y="790"/>
                  </a:lnTo>
                  <a:lnTo>
                    <a:pt x="718" y="749"/>
                  </a:lnTo>
                  <a:lnTo>
                    <a:pt x="693" y="706"/>
                  </a:lnTo>
                  <a:lnTo>
                    <a:pt x="667" y="664"/>
                  </a:lnTo>
                  <a:lnTo>
                    <a:pt x="640" y="623"/>
                  </a:lnTo>
                  <a:lnTo>
                    <a:pt x="611" y="580"/>
                  </a:lnTo>
                  <a:lnTo>
                    <a:pt x="581" y="539"/>
                  </a:lnTo>
                  <a:lnTo>
                    <a:pt x="550" y="497"/>
                  </a:lnTo>
                  <a:lnTo>
                    <a:pt x="516" y="456"/>
                  </a:lnTo>
                  <a:lnTo>
                    <a:pt x="482" y="414"/>
                  </a:lnTo>
                  <a:lnTo>
                    <a:pt x="446" y="373"/>
                  </a:lnTo>
                  <a:lnTo>
                    <a:pt x="407" y="331"/>
                  </a:lnTo>
                  <a:lnTo>
                    <a:pt x="367" y="290"/>
                  </a:lnTo>
                  <a:lnTo>
                    <a:pt x="325" y="248"/>
                  </a:lnTo>
                  <a:lnTo>
                    <a:pt x="280" y="207"/>
                  </a:lnTo>
                  <a:lnTo>
                    <a:pt x="234" y="165"/>
                  </a:lnTo>
                  <a:lnTo>
                    <a:pt x="184" y="124"/>
                  </a:lnTo>
                  <a:lnTo>
                    <a:pt x="134" y="82"/>
                  </a:lnTo>
                  <a:lnTo>
                    <a:pt x="80" y="42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6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951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72" name="Freeform 24"/>
            <p:cNvSpPr>
              <a:spLocks/>
            </p:cNvSpPr>
            <p:nvPr/>
          </p:nvSpPr>
          <p:spPr bwMode="auto">
            <a:xfrm>
              <a:off x="4029075" y="2749551"/>
              <a:ext cx="774700" cy="1068388"/>
            </a:xfrm>
            <a:custGeom>
              <a:avLst/>
              <a:gdLst/>
              <a:ahLst/>
              <a:cxnLst>
                <a:cxn ang="0">
                  <a:pos x="26" y="83"/>
                </a:cxn>
                <a:cxn ang="0">
                  <a:pos x="79" y="230"/>
                </a:cxn>
                <a:cxn ang="0">
                  <a:pos x="132" y="359"/>
                </a:cxn>
                <a:cxn ang="0">
                  <a:pos x="190" y="477"/>
                </a:cxn>
                <a:cxn ang="0">
                  <a:pos x="254" y="589"/>
                </a:cxn>
                <a:cxn ang="0">
                  <a:pos x="329" y="699"/>
                </a:cxn>
                <a:cxn ang="0">
                  <a:pos x="419" y="815"/>
                </a:cxn>
                <a:cxn ang="0">
                  <a:pos x="527" y="943"/>
                </a:cxn>
                <a:cxn ang="0">
                  <a:pos x="608" y="1031"/>
                </a:cxn>
                <a:cxn ang="0">
                  <a:pos x="648" y="1072"/>
                </a:cxn>
                <a:cxn ang="0">
                  <a:pos x="689" y="1111"/>
                </a:cxn>
                <a:cxn ang="0">
                  <a:pos x="729" y="1150"/>
                </a:cxn>
                <a:cxn ang="0">
                  <a:pos x="768" y="1189"/>
                </a:cxn>
                <a:cxn ang="0">
                  <a:pos x="809" y="1230"/>
                </a:cxn>
                <a:cxn ang="0">
                  <a:pos x="849" y="1269"/>
                </a:cxn>
                <a:cxn ang="0">
                  <a:pos x="889" y="1309"/>
                </a:cxn>
                <a:cxn ang="0">
                  <a:pos x="917" y="1331"/>
                </a:cxn>
                <a:cxn ang="0">
                  <a:pos x="933" y="1335"/>
                </a:cxn>
                <a:cxn ang="0">
                  <a:pos x="950" y="1339"/>
                </a:cxn>
                <a:cxn ang="0">
                  <a:pos x="967" y="1343"/>
                </a:cxn>
                <a:cxn ang="0">
                  <a:pos x="972" y="1330"/>
                </a:cxn>
                <a:cxn ang="0">
                  <a:pos x="965" y="1299"/>
                </a:cxn>
                <a:cxn ang="0">
                  <a:pos x="942" y="1242"/>
                </a:cxn>
                <a:cxn ang="0">
                  <a:pos x="905" y="1162"/>
                </a:cxn>
                <a:cxn ang="0">
                  <a:pos x="869" y="1082"/>
                </a:cxn>
                <a:cxn ang="0">
                  <a:pos x="832" y="1004"/>
                </a:cxn>
                <a:cxn ang="0">
                  <a:pos x="792" y="925"/>
                </a:cxn>
                <a:cxn ang="0">
                  <a:pos x="753" y="848"/>
                </a:cxn>
                <a:cxn ang="0">
                  <a:pos x="711" y="771"/>
                </a:cxn>
                <a:cxn ang="0">
                  <a:pos x="665" y="694"/>
                </a:cxn>
                <a:cxn ang="0">
                  <a:pos x="615" y="616"/>
                </a:cxn>
                <a:cxn ang="0">
                  <a:pos x="560" y="539"/>
                </a:cxn>
                <a:cxn ang="0">
                  <a:pos x="499" y="461"/>
                </a:cxn>
                <a:cxn ang="0">
                  <a:pos x="431" y="380"/>
                </a:cxn>
                <a:cxn ang="0">
                  <a:pos x="356" y="299"/>
                </a:cxn>
                <a:cxn ang="0">
                  <a:pos x="273" y="216"/>
                </a:cxn>
                <a:cxn ang="0">
                  <a:pos x="180" y="131"/>
                </a:cxn>
                <a:cxn ang="0">
                  <a:pos x="79" y="45"/>
                </a:cxn>
                <a:cxn ang="0">
                  <a:pos x="18" y="0"/>
                </a:cxn>
                <a:cxn ang="0">
                  <a:pos x="5" y="1"/>
                </a:cxn>
              </a:cxnLst>
              <a:rect l="0" t="0" r="r" b="b"/>
              <a:pathLst>
                <a:path w="975" h="1345">
                  <a:moveTo>
                    <a:pt x="0" y="1"/>
                  </a:moveTo>
                  <a:lnTo>
                    <a:pt x="26" y="83"/>
                  </a:lnTo>
                  <a:lnTo>
                    <a:pt x="53" y="159"/>
                  </a:lnTo>
                  <a:lnTo>
                    <a:pt x="79" y="230"/>
                  </a:lnTo>
                  <a:lnTo>
                    <a:pt x="106" y="297"/>
                  </a:lnTo>
                  <a:lnTo>
                    <a:pt x="132" y="359"/>
                  </a:lnTo>
                  <a:lnTo>
                    <a:pt x="160" y="419"/>
                  </a:lnTo>
                  <a:lnTo>
                    <a:pt x="190" y="477"/>
                  </a:lnTo>
                  <a:lnTo>
                    <a:pt x="221" y="533"/>
                  </a:lnTo>
                  <a:lnTo>
                    <a:pt x="254" y="589"/>
                  </a:lnTo>
                  <a:lnTo>
                    <a:pt x="290" y="643"/>
                  </a:lnTo>
                  <a:lnTo>
                    <a:pt x="329" y="699"/>
                  </a:lnTo>
                  <a:lnTo>
                    <a:pt x="373" y="756"/>
                  </a:lnTo>
                  <a:lnTo>
                    <a:pt x="419" y="815"/>
                  </a:lnTo>
                  <a:lnTo>
                    <a:pt x="471" y="877"/>
                  </a:lnTo>
                  <a:lnTo>
                    <a:pt x="527" y="943"/>
                  </a:lnTo>
                  <a:lnTo>
                    <a:pt x="588" y="1012"/>
                  </a:lnTo>
                  <a:lnTo>
                    <a:pt x="608" y="1031"/>
                  </a:lnTo>
                  <a:lnTo>
                    <a:pt x="629" y="1051"/>
                  </a:lnTo>
                  <a:lnTo>
                    <a:pt x="648" y="1072"/>
                  </a:lnTo>
                  <a:lnTo>
                    <a:pt x="669" y="1091"/>
                  </a:lnTo>
                  <a:lnTo>
                    <a:pt x="689" y="1111"/>
                  </a:lnTo>
                  <a:lnTo>
                    <a:pt x="708" y="1131"/>
                  </a:lnTo>
                  <a:lnTo>
                    <a:pt x="729" y="1150"/>
                  </a:lnTo>
                  <a:lnTo>
                    <a:pt x="749" y="1170"/>
                  </a:lnTo>
                  <a:lnTo>
                    <a:pt x="768" y="1189"/>
                  </a:lnTo>
                  <a:lnTo>
                    <a:pt x="789" y="1209"/>
                  </a:lnTo>
                  <a:lnTo>
                    <a:pt x="809" y="1230"/>
                  </a:lnTo>
                  <a:lnTo>
                    <a:pt x="828" y="1249"/>
                  </a:lnTo>
                  <a:lnTo>
                    <a:pt x="849" y="1269"/>
                  </a:lnTo>
                  <a:lnTo>
                    <a:pt x="869" y="1288"/>
                  </a:lnTo>
                  <a:lnTo>
                    <a:pt x="889" y="1309"/>
                  </a:lnTo>
                  <a:lnTo>
                    <a:pt x="909" y="1329"/>
                  </a:lnTo>
                  <a:lnTo>
                    <a:pt x="917" y="1331"/>
                  </a:lnTo>
                  <a:lnTo>
                    <a:pt x="925" y="1333"/>
                  </a:lnTo>
                  <a:lnTo>
                    <a:pt x="933" y="1335"/>
                  </a:lnTo>
                  <a:lnTo>
                    <a:pt x="942" y="1337"/>
                  </a:lnTo>
                  <a:lnTo>
                    <a:pt x="950" y="1339"/>
                  </a:lnTo>
                  <a:lnTo>
                    <a:pt x="958" y="1340"/>
                  </a:lnTo>
                  <a:lnTo>
                    <a:pt x="967" y="1343"/>
                  </a:lnTo>
                  <a:lnTo>
                    <a:pt x="975" y="1345"/>
                  </a:lnTo>
                  <a:lnTo>
                    <a:pt x="972" y="1330"/>
                  </a:lnTo>
                  <a:lnTo>
                    <a:pt x="969" y="1314"/>
                  </a:lnTo>
                  <a:lnTo>
                    <a:pt x="965" y="1299"/>
                  </a:lnTo>
                  <a:lnTo>
                    <a:pt x="962" y="1284"/>
                  </a:lnTo>
                  <a:lnTo>
                    <a:pt x="942" y="1242"/>
                  </a:lnTo>
                  <a:lnTo>
                    <a:pt x="924" y="1202"/>
                  </a:lnTo>
                  <a:lnTo>
                    <a:pt x="905" y="1162"/>
                  </a:lnTo>
                  <a:lnTo>
                    <a:pt x="887" y="1121"/>
                  </a:lnTo>
                  <a:lnTo>
                    <a:pt x="869" y="1082"/>
                  </a:lnTo>
                  <a:lnTo>
                    <a:pt x="850" y="1043"/>
                  </a:lnTo>
                  <a:lnTo>
                    <a:pt x="832" y="1004"/>
                  </a:lnTo>
                  <a:lnTo>
                    <a:pt x="812" y="965"/>
                  </a:lnTo>
                  <a:lnTo>
                    <a:pt x="792" y="925"/>
                  </a:lnTo>
                  <a:lnTo>
                    <a:pt x="773" y="887"/>
                  </a:lnTo>
                  <a:lnTo>
                    <a:pt x="753" y="848"/>
                  </a:lnTo>
                  <a:lnTo>
                    <a:pt x="733" y="810"/>
                  </a:lnTo>
                  <a:lnTo>
                    <a:pt x="711" y="771"/>
                  </a:lnTo>
                  <a:lnTo>
                    <a:pt x="688" y="733"/>
                  </a:lnTo>
                  <a:lnTo>
                    <a:pt x="665" y="694"/>
                  </a:lnTo>
                  <a:lnTo>
                    <a:pt x="640" y="656"/>
                  </a:lnTo>
                  <a:lnTo>
                    <a:pt x="615" y="616"/>
                  </a:lnTo>
                  <a:lnTo>
                    <a:pt x="587" y="578"/>
                  </a:lnTo>
                  <a:lnTo>
                    <a:pt x="560" y="539"/>
                  </a:lnTo>
                  <a:lnTo>
                    <a:pt x="530" y="500"/>
                  </a:lnTo>
                  <a:lnTo>
                    <a:pt x="499" y="461"/>
                  </a:lnTo>
                  <a:lnTo>
                    <a:pt x="465" y="420"/>
                  </a:lnTo>
                  <a:lnTo>
                    <a:pt x="431" y="380"/>
                  </a:lnTo>
                  <a:lnTo>
                    <a:pt x="395" y="340"/>
                  </a:lnTo>
                  <a:lnTo>
                    <a:pt x="356" y="299"/>
                  </a:lnTo>
                  <a:lnTo>
                    <a:pt x="315" y="258"/>
                  </a:lnTo>
                  <a:lnTo>
                    <a:pt x="273" y="216"/>
                  </a:lnTo>
                  <a:lnTo>
                    <a:pt x="228" y="174"/>
                  </a:lnTo>
                  <a:lnTo>
                    <a:pt x="180" y="131"/>
                  </a:lnTo>
                  <a:lnTo>
                    <a:pt x="131" y="88"/>
                  </a:lnTo>
                  <a:lnTo>
                    <a:pt x="79" y="45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597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73" name="Freeform 25"/>
            <p:cNvSpPr>
              <a:spLocks/>
            </p:cNvSpPr>
            <p:nvPr/>
          </p:nvSpPr>
          <p:spPr bwMode="auto">
            <a:xfrm>
              <a:off x="4033838" y="2755901"/>
              <a:ext cx="741363" cy="1022350"/>
            </a:xfrm>
            <a:custGeom>
              <a:avLst/>
              <a:gdLst/>
              <a:ahLst/>
              <a:cxnLst>
                <a:cxn ang="0">
                  <a:pos x="29" y="80"/>
                </a:cxn>
                <a:cxn ang="0">
                  <a:pos x="83" y="223"/>
                </a:cxn>
                <a:cxn ang="0">
                  <a:pos x="136" y="348"/>
                </a:cxn>
                <a:cxn ang="0">
                  <a:pos x="193" y="461"/>
                </a:cxn>
                <a:cxn ang="0">
                  <a:pos x="256" y="567"/>
                </a:cxn>
                <a:cxn ang="0">
                  <a:pos x="330" y="675"/>
                </a:cxn>
                <a:cxn ang="0">
                  <a:pos x="417" y="788"/>
                </a:cxn>
                <a:cxn ang="0">
                  <a:pos x="525" y="915"/>
                </a:cxn>
                <a:cxn ang="0">
                  <a:pos x="604" y="1003"/>
                </a:cxn>
                <a:cxn ang="0">
                  <a:pos x="640" y="1038"/>
                </a:cxn>
                <a:cxn ang="0">
                  <a:pos x="676" y="1074"/>
                </a:cxn>
                <a:cxn ang="0">
                  <a:pos x="711" y="1110"/>
                </a:cxn>
                <a:cxn ang="0">
                  <a:pos x="748" y="1146"/>
                </a:cxn>
                <a:cxn ang="0">
                  <a:pos x="784" y="1182"/>
                </a:cxn>
                <a:cxn ang="0">
                  <a:pos x="820" y="1218"/>
                </a:cxn>
                <a:cxn ang="0">
                  <a:pos x="855" y="1254"/>
                </a:cxn>
                <a:cxn ang="0">
                  <a:pos x="882" y="1275"/>
                </a:cxn>
                <a:cxn ang="0">
                  <a:pos x="897" y="1278"/>
                </a:cxn>
                <a:cxn ang="0">
                  <a:pos x="912" y="1282"/>
                </a:cxn>
                <a:cxn ang="0">
                  <a:pos x="927" y="1285"/>
                </a:cxn>
                <a:cxn ang="0">
                  <a:pos x="931" y="1272"/>
                </a:cxn>
                <a:cxn ang="0">
                  <a:pos x="924" y="1245"/>
                </a:cxn>
                <a:cxn ang="0">
                  <a:pos x="901" y="1191"/>
                </a:cxn>
                <a:cxn ang="0">
                  <a:pos x="865" y="1113"/>
                </a:cxn>
                <a:cxn ang="0">
                  <a:pos x="829" y="1038"/>
                </a:cxn>
                <a:cxn ang="0">
                  <a:pos x="793" y="966"/>
                </a:cxn>
                <a:cxn ang="0">
                  <a:pos x="756" y="894"/>
                </a:cxn>
                <a:cxn ang="0">
                  <a:pos x="718" y="824"/>
                </a:cxn>
                <a:cxn ang="0">
                  <a:pos x="679" y="754"/>
                </a:cxn>
                <a:cxn ang="0">
                  <a:pos x="636" y="683"/>
                </a:cxn>
                <a:cxn ang="0">
                  <a:pos x="589" y="613"/>
                </a:cxn>
                <a:cxn ang="0">
                  <a:pos x="537" y="540"/>
                </a:cxn>
                <a:cxn ang="0">
                  <a:pos x="480" y="467"/>
                </a:cxn>
                <a:cxn ang="0">
                  <a:pos x="416" y="390"/>
                </a:cxn>
                <a:cxn ang="0">
                  <a:pos x="345" y="311"/>
                </a:cxn>
                <a:cxn ang="0">
                  <a:pos x="264" y="227"/>
                </a:cxn>
                <a:cxn ang="0">
                  <a:pos x="175" y="140"/>
                </a:cxn>
                <a:cxn ang="0">
                  <a:pos x="76" y="48"/>
                </a:cxn>
                <a:cxn ang="0">
                  <a:pos x="17" y="1"/>
                </a:cxn>
                <a:cxn ang="0">
                  <a:pos x="6" y="1"/>
                </a:cxn>
              </a:cxnLst>
              <a:rect l="0" t="0" r="r" b="b"/>
              <a:pathLst>
                <a:path w="935" h="1287">
                  <a:moveTo>
                    <a:pt x="0" y="1"/>
                  </a:moveTo>
                  <a:lnTo>
                    <a:pt x="29" y="80"/>
                  </a:lnTo>
                  <a:lnTo>
                    <a:pt x="57" y="154"/>
                  </a:lnTo>
                  <a:lnTo>
                    <a:pt x="83" y="223"/>
                  </a:lnTo>
                  <a:lnTo>
                    <a:pt x="110" y="287"/>
                  </a:lnTo>
                  <a:lnTo>
                    <a:pt x="136" y="348"/>
                  </a:lnTo>
                  <a:lnTo>
                    <a:pt x="164" y="405"/>
                  </a:lnTo>
                  <a:lnTo>
                    <a:pt x="193" y="461"/>
                  </a:lnTo>
                  <a:lnTo>
                    <a:pt x="223" y="514"/>
                  </a:lnTo>
                  <a:lnTo>
                    <a:pt x="256" y="567"/>
                  </a:lnTo>
                  <a:lnTo>
                    <a:pt x="291" y="621"/>
                  </a:lnTo>
                  <a:lnTo>
                    <a:pt x="330" y="675"/>
                  </a:lnTo>
                  <a:lnTo>
                    <a:pt x="371" y="731"/>
                  </a:lnTo>
                  <a:lnTo>
                    <a:pt x="417" y="788"/>
                  </a:lnTo>
                  <a:lnTo>
                    <a:pt x="468" y="849"/>
                  </a:lnTo>
                  <a:lnTo>
                    <a:pt x="525" y="915"/>
                  </a:lnTo>
                  <a:lnTo>
                    <a:pt x="586" y="984"/>
                  </a:lnTo>
                  <a:lnTo>
                    <a:pt x="604" y="1003"/>
                  </a:lnTo>
                  <a:lnTo>
                    <a:pt x="621" y="1020"/>
                  </a:lnTo>
                  <a:lnTo>
                    <a:pt x="640" y="1038"/>
                  </a:lnTo>
                  <a:lnTo>
                    <a:pt x="657" y="1056"/>
                  </a:lnTo>
                  <a:lnTo>
                    <a:pt x="676" y="1074"/>
                  </a:lnTo>
                  <a:lnTo>
                    <a:pt x="694" y="1091"/>
                  </a:lnTo>
                  <a:lnTo>
                    <a:pt x="711" y="1110"/>
                  </a:lnTo>
                  <a:lnTo>
                    <a:pt x="730" y="1128"/>
                  </a:lnTo>
                  <a:lnTo>
                    <a:pt x="748" y="1146"/>
                  </a:lnTo>
                  <a:lnTo>
                    <a:pt x="765" y="1164"/>
                  </a:lnTo>
                  <a:lnTo>
                    <a:pt x="784" y="1182"/>
                  </a:lnTo>
                  <a:lnTo>
                    <a:pt x="802" y="1200"/>
                  </a:lnTo>
                  <a:lnTo>
                    <a:pt x="820" y="1218"/>
                  </a:lnTo>
                  <a:lnTo>
                    <a:pt x="838" y="1237"/>
                  </a:lnTo>
                  <a:lnTo>
                    <a:pt x="855" y="1254"/>
                  </a:lnTo>
                  <a:lnTo>
                    <a:pt x="874" y="1272"/>
                  </a:lnTo>
                  <a:lnTo>
                    <a:pt x="882" y="1275"/>
                  </a:lnTo>
                  <a:lnTo>
                    <a:pt x="889" y="1276"/>
                  </a:lnTo>
                  <a:lnTo>
                    <a:pt x="897" y="1278"/>
                  </a:lnTo>
                  <a:lnTo>
                    <a:pt x="905" y="1279"/>
                  </a:lnTo>
                  <a:lnTo>
                    <a:pt x="912" y="1282"/>
                  </a:lnTo>
                  <a:lnTo>
                    <a:pt x="920" y="1283"/>
                  </a:lnTo>
                  <a:lnTo>
                    <a:pt x="927" y="1285"/>
                  </a:lnTo>
                  <a:lnTo>
                    <a:pt x="935" y="1287"/>
                  </a:lnTo>
                  <a:lnTo>
                    <a:pt x="931" y="1272"/>
                  </a:lnTo>
                  <a:lnTo>
                    <a:pt x="928" y="1259"/>
                  </a:lnTo>
                  <a:lnTo>
                    <a:pt x="924" y="1245"/>
                  </a:lnTo>
                  <a:lnTo>
                    <a:pt x="921" y="1231"/>
                  </a:lnTo>
                  <a:lnTo>
                    <a:pt x="901" y="1191"/>
                  </a:lnTo>
                  <a:lnTo>
                    <a:pt x="883" y="1151"/>
                  </a:lnTo>
                  <a:lnTo>
                    <a:pt x="865" y="1113"/>
                  </a:lnTo>
                  <a:lnTo>
                    <a:pt x="846" y="1075"/>
                  </a:lnTo>
                  <a:lnTo>
                    <a:pt x="829" y="1038"/>
                  </a:lnTo>
                  <a:lnTo>
                    <a:pt x="810" y="1001"/>
                  </a:lnTo>
                  <a:lnTo>
                    <a:pt x="793" y="966"/>
                  </a:lnTo>
                  <a:lnTo>
                    <a:pt x="775" y="930"/>
                  </a:lnTo>
                  <a:lnTo>
                    <a:pt x="756" y="894"/>
                  </a:lnTo>
                  <a:lnTo>
                    <a:pt x="738" y="859"/>
                  </a:lnTo>
                  <a:lnTo>
                    <a:pt x="718" y="824"/>
                  </a:lnTo>
                  <a:lnTo>
                    <a:pt x="699" y="789"/>
                  </a:lnTo>
                  <a:lnTo>
                    <a:pt x="679" y="754"/>
                  </a:lnTo>
                  <a:lnTo>
                    <a:pt x="658" y="719"/>
                  </a:lnTo>
                  <a:lnTo>
                    <a:pt x="636" y="683"/>
                  </a:lnTo>
                  <a:lnTo>
                    <a:pt x="613" y="649"/>
                  </a:lnTo>
                  <a:lnTo>
                    <a:pt x="589" y="613"/>
                  </a:lnTo>
                  <a:lnTo>
                    <a:pt x="564" y="577"/>
                  </a:lnTo>
                  <a:lnTo>
                    <a:pt x="537" y="540"/>
                  </a:lnTo>
                  <a:lnTo>
                    <a:pt x="510" y="505"/>
                  </a:lnTo>
                  <a:lnTo>
                    <a:pt x="480" y="467"/>
                  </a:lnTo>
                  <a:lnTo>
                    <a:pt x="448" y="429"/>
                  </a:lnTo>
                  <a:lnTo>
                    <a:pt x="416" y="390"/>
                  </a:lnTo>
                  <a:lnTo>
                    <a:pt x="380" y="351"/>
                  </a:lnTo>
                  <a:lnTo>
                    <a:pt x="345" y="311"/>
                  </a:lnTo>
                  <a:lnTo>
                    <a:pt x="306" y="269"/>
                  </a:lnTo>
                  <a:lnTo>
                    <a:pt x="264" y="227"/>
                  </a:lnTo>
                  <a:lnTo>
                    <a:pt x="221" y="184"/>
                  </a:lnTo>
                  <a:lnTo>
                    <a:pt x="175" y="140"/>
                  </a:lnTo>
                  <a:lnTo>
                    <a:pt x="127" y="94"/>
                  </a:lnTo>
                  <a:lnTo>
                    <a:pt x="76" y="48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2" y="1"/>
                  </a:lnTo>
                  <a:lnTo>
                    <a:pt x="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5E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74" name="Freeform 26"/>
            <p:cNvSpPr>
              <a:spLocks/>
            </p:cNvSpPr>
            <p:nvPr/>
          </p:nvSpPr>
          <p:spPr bwMode="auto">
            <a:xfrm>
              <a:off x="4037013" y="2762251"/>
              <a:ext cx="709613" cy="976313"/>
            </a:xfrm>
            <a:custGeom>
              <a:avLst/>
              <a:gdLst/>
              <a:ahLst/>
              <a:cxnLst>
                <a:cxn ang="0">
                  <a:pos x="30" y="77"/>
                </a:cxn>
                <a:cxn ang="0">
                  <a:pos x="86" y="215"/>
                </a:cxn>
                <a:cxn ang="0">
                  <a:pos x="139" y="335"/>
                </a:cxn>
                <a:cxn ang="0">
                  <a:pos x="195" y="444"/>
                </a:cxn>
                <a:cxn ang="0">
                  <a:pos x="257" y="546"/>
                </a:cxn>
                <a:cxn ang="0">
                  <a:pos x="328" y="650"/>
                </a:cxn>
                <a:cxn ang="0">
                  <a:pos x="415" y="762"/>
                </a:cxn>
                <a:cxn ang="0">
                  <a:pos x="521" y="886"/>
                </a:cxn>
                <a:cxn ang="0">
                  <a:pos x="598" y="972"/>
                </a:cxn>
                <a:cxn ang="0">
                  <a:pos x="630" y="1004"/>
                </a:cxn>
                <a:cxn ang="0">
                  <a:pos x="661" y="1036"/>
                </a:cxn>
                <a:cxn ang="0">
                  <a:pos x="694" y="1068"/>
                </a:cxn>
                <a:cxn ang="0">
                  <a:pos x="726" y="1102"/>
                </a:cxn>
                <a:cxn ang="0">
                  <a:pos x="758" y="1134"/>
                </a:cxn>
                <a:cxn ang="0">
                  <a:pos x="789" y="1166"/>
                </a:cxn>
                <a:cxn ang="0">
                  <a:pos x="822" y="1199"/>
                </a:cxn>
                <a:cxn ang="0">
                  <a:pos x="845" y="1216"/>
                </a:cxn>
                <a:cxn ang="0">
                  <a:pos x="858" y="1219"/>
                </a:cxn>
                <a:cxn ang="0">
                  <a:pos x="872" y="1223"/>
                </a:cxn>
                <a:cxn ang="0">
                  <a:pos x="887" y="1226"/>
                </a:cxn>
                <a:cxn ang="0">
                  <a:pos x="890" y="1216"/>
                </a:cxn>
                <a:cxn ang="0">
                  <a:pos x="883" y="1191"/>
                </a:cxn>
                <a:cxn ang="0">
                  <a:pos x="858" y="1139"/>
                </a:cxn>
                <a:cxn ang="0">
                  <a:pos x="822" y="1065"/>
                </a:cxn>
                <a:cxn ang="0">
                  <a:pos x="787" y="996"/>
                </a:cxn>
                <a:cxn ang="0">
                  <a:pos x="754" y="929"/>
                </a:cxn>
                <a:cxn ang="0">
                  <a:pos x="719" y="863"/>
                </a:cxn>
                <a:cxn ang="0">
                  <a:pos x="684" y="800"/>
                </a:cxn>
                <a:cxn ang="0">
                  <a:pos x="646" y="738"/>
                </a:cxn>
                <a:cxn ang="0">
                  <a:pos x="607" y="674"/>
                </a:cxn>
                <a:cxn ang="0">
                  <a:pos x="563" y="610"/>
                </a:cxn>
                <a:cxn ang="0">
                  <a:pos x="515" y="543"/>
                </a:cxn>
                <a:cxn ang="0">
                  <a:pos x="461" y="474"/>
                </a:cxn>
                <a:cxn ang="0">
                  <a:pos x="400" y="401"/>
                </a:cxn>
                <a:cxn ang="0">
                  <a:pos x="332" y="323"/>
                </a:cxn>
                <a:cxn ang="0">
                  <a:pos x="256" y="240"/>
                </a:cxn>
                <a:cxn ang="0">
                  <a:pos x="170" y="150"/>
                </a:cxn>
                <a:cxn ang="0">
                  <a:pos x="74" y="53"/>
                </a:cxn>
                <a:cxn ang="0">
                  <a:pos x="16" y="1"/>
                </a:cxn>
                <a:cxn ang="0">
                  <a:pos x="6" y="0"/>
                </a:cxn>
              </a:cxnLst>
              <a:rect l="0" t="0" r="r" b="b"/>
              <a:pathLst>
                <a:path w="894" h="1229">
                  <a:moveTo>
                    <a:pt x="0" y="0"/>
                  </a:moveTo>
                  <a:lnTo>
                    <a:pt x="30" y="77"/>
                  </a:lnTo>
                  <a:lnTo>
                    <a:pt x="59" y="148"/>
                  </a:lnTo>
                  <a:lnTo>
                    <a:pt x="86" y="215"/>
                  </a:lnTo>
                  <a:lnTo>
                    <a:pt x="113" y="276"/>
                  </a:lnTo>
                  <a:lnTo>
                    <a:pt x="139" y="335"/>
                  </a:lnTo>
                  <a:lnTo>
                    <a:pt x="167" y="391"/>
                  </a:lnTo>
                  <a:lnTo>
                    <a:pt x="195" y="444"/>
                  </a:lnTo>
                  <a:lnTo>
                    <a:pt x="225" y="494"/>
                  </a:lnTo>
                  <a:lnTo>
                    <a:pt x="257" y="546"/>
                  </a:lnTo>
                  <a:lnTo>
                    <a:pt x="290" y="598"/>
                  </a:lnTo>
                  <a:lnTo>
                    <a:pt x="328" y="650"/>
                  </a:lnTo>
                  <a:lnTo>
                    <a:pt x="370" y="704"/>
                  </a:lnTo>
                  <a:lnTo>
                    <a:pt x="415" y="762"/>
                  </a:lnTo>
                  <a:lnTo>
                    <a:pt x="465" y="822"/>
                  </a:lnTo>
                  <a:lnTo>
                    <a:pt x="521" y="886"/>
                  </a:lnTo>
                  <a:lnTo>
                    <a:pt x="582" y="955"/>
                  </a:lnTo>
                  <a:lnTo>
                    <a:pt x="598" y="972"/>
                  </a:lnTo>
                  <a:lnTo>
                    <a:pt x="614" y="988"/>
                  </a:lnTo>
                  <a:lnTo>
                    <a:pt x="630" y="1004"/>
                  </a:lnTo>
                  <a:lnTo>
                    <a:pt x="646" y="1020"/>
                  </a:lnTo>
                  <a:lnTo>
                    <a:pt x="661" y="1036"/>
                  </a:lnTo>
                  <a:lnTo>
                    <a:pt x="677" y="1052"/>
                  </a:lnTo>
                  <a:lnTo>
                    <a:pt x="694" y="1068"/>
                  </a:lnTo>
                  <a:lnTo>
                    <a:pt x="710" y="1085"/>
                  </a:lnTo>
                  <a:lnTo>
                    <a:pt x="726" y="1102"/>
                  </a:lnTo>
                  <a:lnTo>
                    <a:pt x="742" y="1118"/>
                  </a:lnTo>
                  <a:lnTo>
                    <a:pt x="758" y="1134"/>
                  </a:lnTo>
                  <a:lnTo>
                    <a:pt x="774" y="1150"/>
                  </a:lnTo>
                  <a:lnTo>
                    <a:pt x="789" y="1166"/>
                  </a:lnTo>
                  <a:lnTo>
                    <a:pt x="805" y="1183"/>
                  </a:lnTo>
                  <a:lnTo>
                    <a:pt x="822" y="1199"/>
                  </a:lnTo>
                  <a:lnTo>
                    <a:pt x="838" y="1215"/>
                  </a:lnTo>
                  <a:lnTo>
                    <a:pt x="845" y="1216"/>
                  </a:lnTo>
                  <a:lnTo>
                    <a:pt x="851" y="1218"/>
                  </a:lnTo>
                  <a:lnTo>
                    <a:pt x="858" y="1219"/>
                  </a:lnTo>
                  <a:lnTo>
                    <a:pt x="865" y="1222"/>
                  </a:lnTo>
                  <a:lnTo>
                    <a:pt x="872" y="1223"/>
                  </a:lnTo>
                  <a:lnTo>
                    <a:pt x="879" y="1225"/>
                  </a:lnTo>
                  <a:lnTo>
                    <a:pt x="887" y="1226"/>
                  </a:lnTo>
                  <a:lnTo>
                    <a:pt x="894" y="1229"/>
                  </a:lnTo>
                  <a:lnTo>
                    <a:pt x="890" y="1216"/>
                  </a:lnTo>
                  <a:lnTo>
                    <a:pt x="886" y="1203"/>
                  </a:lnTo>
                  <a:lnTo>
                    <a:pt x="883" y="1191"/>
                  </a:lnTo>
                  <a:lnTo>
                    <a:pt x="878" y="1178"/>
                  </a:lnTo>
                  <a:lnTo>
                    <a:pt x="858" y="1139"/>
                  </a:lnTo>
                  <a:lnTo>
                    <a:pt x="840" y="1102"/>
                  </a:lnTo>
                  <a:lnTo>
                    <a:pt x="822" y="1065"/>
                  </a:lnTo>
                  <a:lnTo>
                    <a:pt x="804" y="1030"/>
                  </a:lnTo>
                  <a:lnTo>
                    <a:pt x="787" y="996"/>
                  </a:lnTo>
                  <a:lnTo>
                    <a:pt x="770" y="961"/>
                  </a:lnTo>
                  <a:lnTo>
                    <a:pt x="754" y="929"/>
                  </a:lnTo>
                  <a:lnTo>
                    <a:pt x="736" y="895"/>
                  </a:lnTo>
                  <a:lnTo>
                    <a:pt x="719" y="863"/>
                  </a:lnTo>
                  <a:lnTo>
                    <a:pt x="702" y="832"/>
                  </a:lnTo>
                  <a:lnTo>
                    <a:pt x="684" y="800"/>
                  </a:lnTo>
                  <a:lnTo>
                    <a:pt x="666" y="769"/>
                  </a:lnTo>
                  <a:lnTo>
                    <a:pt x="646" y="738"/>
                  </a:lnTo>
                  <a:lnTo>
                    <a:pt x="627" y="706"/>
                  </a:lnTo>
                  <a:lnTo>
                    <a:pt x="607" y="674"/>
                  </a:lnTo>
                  <a:lnTo>
                    <a:pt x="585" y="642"/>
                  </a:lnTo>
                  <a:lnTo>
                    <a:pt x="563" y="610"/>
                  </a:lnTo>
                  <a:lnTo>
                    <a:pt x="539" y="577"/>
                  </a:lnTo>
                  <a:lnTo>
                    <a:pt x="515" y="543"/>
                  </a:lnTo>
                  <a:lnTo>
                    <a:pt x="488" y="509"/>
                  </a:lnTo>
                  <a:lnTo>
                    <a:pt x="461" y="474"/>
                  </a:lnTo>
                  <a:lnTo>
                    <a:pt x="431" y="438"/>
                  </a:lnTo>
                  <a:lnTo>
                    <a:pt x="400" y="401"/>
                  </a:lnTo>
                  <a:lnTo>
                    <a:pt x="367" y="362"/>
                  </a:lnTo>
                  <a:lnTo>
                    <a:pt x="332" y="323"/>
                  </a:lnTo>
                  <a:lnTo>
                    <a:pt x="295" y="282"/>
                  </a:lnTo>
                  <a:lnTo>
                    <a:pt x="256" y="240"/>
                  </a:lnTo>
                  <a:lnTo>
                    <a:pt x="214" y="195"/>
                  </a:lnTo>
                  <a:lnTo>
                    <a:pt x="170" y="150"/>
                  </a:lnTo>
                  <a:lnTo>
                    <a:pt x="123" y="102"/>
                  </a:lnTo>
                  <a:lnTo>
                    <a:pt x="74" y="53"/>
                  </a:lnTo>
                  <a:lnTo>
                    <a:pt x="22" y="1"/>
                  </a:lnTo>
                  <a:lnTo>
                    <a:pt x="16" y="1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8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75" name="Freeform 27"/>
            <p:cNvSpPr>
              <a:spLocks/>
            </p:cNvSpPr>
            <p:nvPr/>
          </p:nvSpPr>
          <p:spPr bwMode="auto">
            <a:xfrm>
              <a:off x="4040188" y="2768601"/>
              <a:ext cx="677863" cy="930275"/>
            </a:xfrm>
            <a:custGeom>
              <a:avLst/>
              <a:gdLst/>
              <a:ahLst/>
              <a:cxnLst>
                <a:cxn ang="0">
                  <a:pos x="33" y="75"/>
                </a:cxn>
                <a:cxn ang="0">
                  <a:pos x="90" y="207"/>
                </a:cxn>
                <a:cxn ang="0">
                  <a:pos x="144" y="322"/>
                </a:cxn>
                <a:cxn ang="0">
                  <a:pos x="199" y="426"/>
                </a:cxn>
                <a:cxn ang="0">
                  <a:pos x="259" y="525"/>
                </a:cxn>
                <a:cxn ang="0">
                  <a:pos x="329" y="626"/>
                </a:cxn>
                <a:cxn ang="0">
                  <a:pos x="413" y="735"/>
                </a:cxn>
                <a:cxn ang="0">
                  <a:pos x="518" y="859"/>
                </a:cxn>
                <a:cxn ang="0">
                  <a:pos x="593" y="942"/>
                </a:cxn>
                <a:cxn ang="0">
                  <a:pos x="620" y="970"/>
                </a:cxn>
                <a:cxn ang="0">
                  <a:pos x="648" y="999"/>
                </a:cxn>
                <a:cxn ang="0">
                  <a:pos x="676" y="1029"/>
                </a:cxn>
                <a:cxn ang="0">
                  <a:pos x="705" y="1058"/>
                </a:cxn>
                <a:cxn ang="0">
                  <a:pos x="732" y="1087"/>
                </a:cxn>
                <a:cxn ang="0">
                  <a:pos x="760" y="1116"/>
                </a:cxn>
                <a:cxn ang="0">
                  <a:pos x="789" y="1144"/>
                </a:cxn>
                <a:cxn ang="0">
                  <a:pos x="809" y="1161"/>
                </a:cxn>
                <a:cxn ang="0">
                  <a:pos x="822" y="1164"/>
                </a:cxn>
                <a:cxn ang="0">
                  <a:pos x="834" y="1167"/>
                </a:cxn>
                <a:cxn ang="0">
                  <a:pos x="846" y="1171"/>
                </a:cxn>
                <a:cxn ang="0">
                  <a:pos x="849" y="1161"/>
                </a:cxn>
                <a:cxn ang="0">
                  <a:pos x="842" y="1136"/>
                </a:cxn>
                <a:cxn ang="0">
                  <a:pos x="818" y="1087"/>
                </a:cxn>
                <a:cxn ang="0">
                  <a:pos x="782" y="1016"/>
                </a:cxn>
                <a:cxn ang="0">
                  <a:pos x="747" y="952"/>
                </a:cxn>
                <a:cxn ang="0">
                  <a:pos x="715" y="891"/>
                </a:cxn>
                <a:cxn ang="0">
                  <a:pos x="683" y="833"/>
                </a:cxn>
                <a:cxn ang="0">
                  <a:pos x="650" y="777"/>
                </a:cxn>
                <a:cxn ang="0">
                  <a:pos x="616" y="720"/>
                </a:cxn>
                <a:cxn ang="0">
                  <a:pos x="579" y="665"/>
                </a:cxn>
                <a:cxn ang="0">
                  <a:pos x="539" y="606"/>
                </a:cxn>
                <a:cxn ang="0">
                  <a:pos x="494" y="546"/>
                </a:cxn>
                <a:cxn ang="0">
                  <a:pos x="443" y="482"/>
                </a:cxn>
                <a:cxn ang="0">
                  <a:pos x="385" y="411"/>
                </a:cxn>
                <a:cxn ang="0">
                  <a:pos x="321" y="335"/>
                </a:cxn>
                <a:cxn ang="0">
                  <a:pos x="248" y="252"/>
                </a:cxn>
                <a:cxn ang="0">
                  <a:pos x="165" y="160"/>
                </a:cxn>
                <a:cxn ang="0">
                  <a:pos x="73" y="58"/>
                </a:cxn>
                <a:cxn ang="0">
                  <a:pos x="17" y="2"/>
                </a:cxn>
                <a:cxn ang="0">
                  <a:pos x="6" y="1"/>
                </a:cxn>
              </a:cxnLst>
              <a:rect l="0" t="0" r="r" b="b"/>
              <a:pathLst>
                <a:path w="853" h="1172">
                  <a:moveTo>
                    <a:pt x="0" y="0"/>
                  </a:moveTo>
                  <a:lnTo>
                    <a:pt x="33" y="75"/>
                  </a:lnTo>
                  <a:lnTo>
                    <a:pt x="63" y="144"/>
                  </a:lnTo>
                  <a:lnTo>
                    <a:pt x="90" y="207"/>
                  </a:lnTo>
                  <a:lnTo>
                    <a:pt x="118" y="267"/>
                  </a:lnTo>
                  <a:lnTo>
                    <a:pt x="144" y="322"/>
                  </a:lnTo>
                  <a:lnTo>
                    <a:pt x="171" y="375"/>
                  </a:lnTo>
                  <a:lnTo>
                    <a:pt x="199" y="426"/>
                  </a:lnTo>
                  <a:lnTo>
                    <a:pt x="227" y="476"/>
                  </a:lnTo>
                  <a:lnTo>
                    <a:pt x="259" y="525"/>
                  </a:lnTo>
                  <a:lnTo>
                    <a:pt x="292" y="575"/>
                  </a:lnTo>
                  <a:lnTo>
                    <a:pt x="329" y="626"/>
                  </a:lnTo>
                  <a:lnTo>
                    <a:pt x="369" y="679"/>
                  </a:lnTo>
                  <a:lnTo>
                    <a:pt x="413" y="735"/>
                  </a:lnTo>
                  <a:lnTo>
                    <a:pt x="463" y="794"/>
                  </a:lnTo>
                  <a:lnTo>
                    <a:pt x="518" y="859"/>
                  </a:lnTo>
                  <a:lnTo>
                    <a:pt x="579" y="928"/>
                  </a:lnTo>
                  <a:lnTo>
                    <a:pt x="593" y="942"/>
                  </a:lnTo>
                  <a:lnTo>
                    <a:pt x="607" y="957"/>
                  </a:lnTo>
                  <a:lnTo>
                    <a:pt x="620" y="970"/>
                  </a:lnTo>
                  <a:lnTo>
                    <a:pt x="634" y="985"/>
                  </a:lnTo>
                  <a:lnTo>
                    <a:pt x="648" y="999"/>
                  </a:lnTo>
                  <a:lnTo>
                    <a:pt x="662" y="1014"/>
                  </a:lnTo>
                  <a:lnTo>
                    <a:pt x="676" y="1029"/>
                  </a:lnTo>
                  <a:lnTo>
                    <a:pt x="691" y="1043"/>
                  </a:lnTo>
                  <a:lnTo>
                    <a:pt x="705" y="1058"/>
                  </a:lnTo>
                  <a:lnTo>
                    <a:pt x="718" y="1072"/>
                  </a:lnTo>
                  <a:lnTo>
                    <a:pt x="732" y="1087"/>
                  </a:lnTo>
                  <a:lnTo>
                    <a:pt x="746" y="1102"/>
                  </a:lnTo>
                  <a:lnTo>
                    <a:pt x="760" y="1116"/>
                  </a:lnTo>
                  <a:lnTo>
                    <a:pt x="775" y="1131"/>
                  </a:lnTo>
                  <a:lnTo>
                    <a:pt x="789" y="1144"/>
                  </a:lnTo>
                  <a:lnTo>
                    <a:pt x="803" y="1159"/>
                  </a:lnTo>
                  <a:lnTo>
                    <a:pt x="809" y="1161"/>
                  </a:lnTo>
                  <a:lnTo>
                    <a:pt x="815" y="1162"/>
                  </a:lnTo>
                  <a:lnTo>
                    <a:pt x="822" y="1164"/>
                  </a:lnTo>
                  <a:lnTo>
                    <a:pt x="828" y="1165"/>
                  </a:lnTo>
                  <a:lnTo>
                    <a:pt x="834" y="1167"/>
                  </a:lnTo>
                  <a:lnTo>
                    <a:pt x="841" y="1169"/>
                  </a:lnTo>
                  <a:lnTo>
                    <a:pt x="846" y="1171"/>
                  </a:lnTo>
                  <a:lnTo>
                    <a:pt x="853" y="1172"/>
                  </a:lnTo>
                  <a:lnTo>
                    <a:pt x="849" y="1161"/>
                  </a:lnTo>
                  <a:lnTo>
                    <a:pt x="845" y="1149"/>
                  </a:lnTo>
                  <a:lnTo>
                    <a:pt x="842" y="1136"/>
                  </a:lnTo>
                  <a:lnTo>
                    <a:pt x="837" y="1125"/>
                  </a:lnTo>
                  <a:lnTo>
                    <a:pt x="818" y="1087"/>
                  </a:lnTo>
                  <a:lnTo>
                    <a:pt x="799" y="1051"/>
                  </a:lnTo>
                  <a:lnTo>
                    <a:pt x="782" y="1016"/>
                  </a:lnTo>
                  <a:lnTo>
                    <a:pt x="765" y="984"/>
                  </a:lnTo>
                  <a:lnTo>
                    <a:pt x="747" y="952"/>
                  </a:lnTo>
                  <a:lnTo>
                    <a:pt x="731" y="921"/>
                  </a:lnTo>
                  <a:lnTo>
                    <a:pt x="715" y="891"/>
                  </a:lnTo>
                  <a:lnTo>
                    <a:pt x="699" y="861"/>
                  </a:lnTo>
                  <a:lnTo>
                    <a:pt x="683" y="833"/>
                  </a:lnTo>
                  <a:lnTo>
                    <a:pt x="667" y="804"/>
                  </a:lnTo>
                  <a:lnTo>
                    <a:pt x="650" y="777"/>
                  </a:lnTo>
                  <a:lnTo>
                    <a:pt x="633" y="749"/>
                  </a:lnTo>
                  <a:lnTo>
                    <a:pt x="616" y="720"/>
                  </a:lnTo>
                  <a:lnTo>
                    <a:pt x="597" y="693"/>
                  </a:lnTo>
                  <a:lnTo>
                    <a:pt x="579" y="665"/>
                  </a:lnTo>
                  <a:lnTo>
                    <a:pt x="559" y="636"/>
                  </a:lnTo>
                  <a:lnTo>
                    <a:pt x="539" y="606"/>
                  </a:lnTo>
                  <a:lnTo>
                    <a:pt x="517" y="576"/>
                  </a:lnTo>
                  <a:lnTo>
                    <a:pt x="494" y="546"/>
                  </a:lnTo>
                  <a:lnTo>
                    <a:pt x="468" y="514"/>
                  </a:lnTo>
                  <a:lnTo>
                    <a:pt x="443" y="482"/>
                  </a:lnTo>
                  <a:lnTo>
                    <a:pt x="415" y="447"/>
                  </a:lnTo>
                  <a:lnTo>
                    <a:pt x="385" y="411"/>
                  </a:lnTo>
                  <a:lnTo>
                    <a:pt x="354" y="374"/>
                  </a:lnTo>
                  <a:lnTo>
                    <a:pt x="321" y="335"/>
                  </a:lnTo>
                  <a:lnTo>
                    <a:pt x="286" y="295"/>
                  </a:lnTo>
                  <a:lnTo>
                    <a:pt x="248" y="252"/>
                  </a:lnTo>
                  <a:lnTo>
                    <a:pt x="208" y="207"/>
                  </a:lnTo>
                  <a:lnTo>
                    <a:pt x="165" y="160"/>
                  </a:lnTo>
                  <a:lnTo>
                    <a:pt x="120" y="110"/>
                  </a:lnTo>
                  <a:lnTo>
                    <a:pt x="73" y="58"/>
                  </a:lnTo>
                  <a:lnTo>
                    <a:pt x="22" y="3"/>
                  </a:lnTo>
                  <a:lnTo>
                    <a:pt x="17" y="2"/>
                  </a:lnTo>
                  <a:lnTo>
                    <a:pt x="12" y="1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6D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76" name="Freeform 28"/>
            <p:cNvSpPr>
              <a:spLocks/>
            </p:cNvSpPr>
            <p:nvPr/>
          </p:nvSpPr>
          <p:spPr bwMode="auto">
            <a:xfrm>
              <a:off x="4043363" y="2774951"/>
              <a:ext cx="646113" cy="884238"/>
            </a:xfrm>
            <a:custGeom>
              <a:avLst/>
              <a:gdLst/>
              <a:ahLst/>
              <a:cxnLst>
                <a:cxn ang="0">
                  <a:pos x="33" y="72"/>
                </a:cxn>
                <a:cxn ang="0">
                  <a:pos x="93" y="200"/>
                </a:cxn>
                <a:cxn ang="0">
                  <a:pos x="148" y="311"/>
                </a:cxn>
                <a:cxn ang="0">
                  <a:pos x="201" y="410"/>
                </a:cxn>
                <a:cxn ang="0">
                  <a:pos x="259" y="505"/>
                </a:cxn>
                <a:cxn ang="0">
                  <a:pos x="327" y="602"/>
                </a:cxn>
                <a:cxn ang="0">
                  <a:pos x="410" y="709"/>
                </a:cxn>
                <a:cxn ang="0">
                  <a:pos x="513" y="830"/>
                </a:cxn>
                <a:cxn ang="0">
                  <a:pos x="587" y="912"/>
                </a:cxn>
                <a:cxn ang="0">
                  <a:pos x="611" y="937"/>
                </a:cxn>
                <a:cxn ang="0">
                  <a:pos x="635" y="962"/>
                </a:cxn>
                <a:cxn ang="0">
                  <a:pos x="659" y="988"/>
                </a:cxn>
                <a:cxn ang="0">
                  <a:pos x="683" y="1013"/>
                </a:cxn>
                <a:cxn ang="0">
                  <a:pos x="708" y="1038"/>
                </a:cxn>
                <a:cxn ang="0">
                  <a:pos x="732" y="1064"/>
                </a:cxn>
                <a:cxn ang="0">
                  <a:pos x="756" y="1089"/>
                </a:cxn>
                <a:cxn ang="0">
                  <a:pos x="773" y="1103"/>
                </a:cxn>
                <a:cxn ang="0">
                  <a:pos x="785" y="1106"/>
                </a:cxn>
                <a:cxn ang="0">
                  <a:pos x="795" y="1110"/>
                </a:cxn>
                <a:cxn ang="0">
                  <a:pos x="807" y="1113"/>
                </a:cxn>
                <a:cxn ang="0">
                  <a:pos x="808" y="1104"/>
                </a:cxn>
                <a:cxn ang="0">
                  <a:pos x="800" y="1082"/>
                </a:cxn>
                <a:cxn ang="0">
                  <a:pos x="776" y="1036"/>
                </a:cxn>
                <a:cxn ang="0">
                  <a:pos x="740" y="969"/>
                </a:cxn>
                <a:cxn ang="0">
                  <a:pos x="706" y="908"/>
                </a:cxn>
                <a:cxn ang="0">
                  <a:pos x="675" y="854"/>
                </a:cxn>
                <a:cxn ang="0">
                  <a:pos x="645" y="802"/>
                </a:cxn>
                <a:cxn ang="0">
                  <a:pos x="615" y="753"/>
                </a:cxn>
                <a:cxn ang="0">
                  <a:pos x="583" y="704"/>
                </a:cxn>
                <a:cxn ang="0">
                  <a:pos x="550" y="655"/>
                </a:cxn>
                <a:cxn ang="0">
                  <a:pos x="512" y="603"/>
                </a:cxn>
                <a:cxn ang="0">
                  <a:pos x="470" y="548"/>
                </a:cxn>
                <a:cxn ang="0">
                  <a:pos x="423" y="487"/>
                </a:cxn>
                <a:cxn ang="0">
                  <a:pos x="370" y="422"/>
                </a:cxn>
                <a:cxn ang="0">
                  <a:pos x="309" y="347"/>
                </a:cxn>
                <a:cxn ang="0">
                  <a:pos x="240" y="263"/>
                </a:cxn>
                <a:cxn ang="0">
                  <a:pos x="160" y="168"/>
                </a:cxn>
                <a:cxn ang="0">
                  <a:pos x="70" y="62"/>
                </a:cxn>
                <a:cxn ang="0">
                  <a:pos x="16" y="2"/>
                </a:cxn>
                <a:cxn ang="0">
                  <a:pos x="6" y="1"/>
                </a:cxn>
              </a:cxnLst>
              <a:rect l="0" t="0" r="r" b="b"/>
              <a:pathLst>
                <a:path w="813" h="1115">
                  <a:moveTo>
                    <a:pt x="0" y="0"/>
                  </a:moveTo>
                  <a:lnTo>
                    <a:pt x="33" y="72"/>
                  </a:lnTo>
                  <a:lnTo>
                    <a:pt x="65" y="139"/>
                  </a:lnTo>
                  <a:lnTo>
                    <a:pt x="93" y="200"/>
                  </a:lnTo>
                  <a:lnTo>
                    <a:pt x="121" y="258"/>
                  </a:lnTo>
                  <a:lnTo>
                    <a:pt x="148" y="311"/>
                  </a:lnTo>
                  <a:lnTo>
                    <a:pt x="174" y="362"/>
                  </a:lnTo>
                  <a:lnTo>
                    <a:pt x="201" y="410"/>
                  </a:lnTo>
                  <a:lnTo>
                    <a:pt x="229" y="457"/>
                  </a:lnTo>
                  <a:lnTo>
                    <a:pt x="259" y="505"/>
                  </a:lnTo>
                  <a:lnTo>
                    <a:pt x="292" y="553"/>
                  </a:lnTo>
                  <a:lnTo>
                    <a:pt x="327" y="602"/>
                  </a:lnTo>
                  <a:lnTo>
                    <a:pt x="366" y="653"/>
                  </a:lnTo>
                  <a:lnTo>
                    <a:pt x="410" y="709"/>
                  </a:lnTo>
                  <a:lnTo>
                    <a:pt x="459" y="766"/>
                  </a:lnTo>
                  <a:lnTo>
                    <a:pt x="513" y="830"/>
                  </a:lnTo>
                  <a:lnTo>
                    <a:pt x="574" y="899"/>
                  </a:lnTo>
                  <a:lnTo>
                    <a:pt x="587" y="912"/>
                  </a:lnTo>
                  <a:lnTo>
                    <a:pt x="598" y="924"/>
                  </a:lnTo>
                  <a:lnTo>
                    <a:pt x="611" y="937"/>
                  </a:lnTo>
                  <a:lnTo>
                    <a:pt x="622" y="950"/>
                  </a:lnTo>
                  <a:lnTo>
                    <a:pt x="635" y="962"/>
                  </a:lnTo>
                  <a:lnTo>
                    <a:pt x="647" y="975"/>
                  </a:lnTo>
                  <a:lnTo>
                    <a:pt x="659" y="988"/>
                  </a:lnTo>
                  <a:lnTo>
                    <a:pt x="671" y="1000"/>
                  </a:lnTo>
                  <a:lnTo>
                    <a:pt x="683" y="1013"/>
                  </a:lnTo>
                  <a:lnTo>
                    <a:pt x="695" y="1026"/>
                  </a:lnTo>
                  <a:lnTo>
                    <a:pt x="708" y="1038"/>
                  </a:lnTo>
                  <a:lnTo>
                    <a:pt x="719" y="1051"/>
                  </a:lnTo>
                  <a:lnTo>
                    <a:pt x="732" y="1064"/>
                  </a:lnTo>
                  <a:lnTo>
                    <a:pt x="743" y="1076"/>
                  </a:lnTo>
                  <a:lnTo>
                    <a:pt x="756" y="1089"/>
                  </a:lnTo>
                  <a:lnTo>
                    <a:pt x="768" y="1102"/>
                  </a:lnTo>
                  <a:lnTo>
                    <a:pt x="773" y="1103"/>
                  </a:lnTo>
                  <a:lnTo>
                    <a:pt x="779" y="1105"/>
                  </a:lnTo>
                  <a:lnTo>
                    <a:pt x="785" y="1106"/>
                  </a:lnTo>
                  <a:lnTo>
                    <a:pt x="791" y="1108"/>
                  </a:lnTo>
                  <a:lnTo>
                    <a:pt x="795" y="1110"/>
                  </a:lnTo>
                  <a:lnTo>
                    <a:pt x="801" y="1111"/>
                  </a:lnTo>
                  <a:lnTo>
                    <a:pt x="807" y="1113"/>
                  </a:lnTo>
                  <a:lnTo>
                    <a:pt x="813" y="1115"/>
                  </a:lnTo>
                  <a:lnTo>
                    <a:pt x="808" y="1104"/>
                  </a:lnTo>
                  <a:lnTo>
                    <a:pt x="804" y="1093"/>
                  </a:lnTo>
                  <a:lnTo>
                    <a:pt x="800" y="1082"/>
                  </a:lnTo>
                  <a:lnTo>
                    <a:pt x="795" y="1072"/>
                  </a:lnTo>
                  <a:lnTo>
                    <a:pt x="776" y="1036"/>
                  </a:lnTo>
                  <a:lnTo>
                    <a:pt x="757" y="1002"/>
                  </a:lnTo>
                  <a:lnTo>
                    <a:pt x="740" y="969"/>
                  </a:lnTo>
                  <a:lnTo>
                    <a:pt x="723" y="938"/>
                  </a:lnTo>
                  <a:lnTo>
                    <a:pt x="706" y="908"/>
                  </a:lnTo>
                  <a:lnTo>
                    <a:pt x="692" y="880"/>
                  </a:lnTo>
                  <a:lnTo>
                    <a:pt x="675" y="854"/>
                  </a:lnTo>
                  <a:lnTo>
                    <a:pt x="660" y="827"/>
                  </a:lnTo>
                  <a:lnTo>
                    <a:pt x="645" y="802"/>
                  </a:lnTo>
                  <a:lnTo>
                    <a:pt x="630" y="777"/>
                  </a:lnTo>
                  <a:lnTo>
                    <a:pt x="615" y="753"/>
                  </a:lnTo>
                  <a:lnTo>
                    <a:pt x="599" y="728"/>
                  </a:lnTo>
                  <a:lnTo>
                    <a:pt x="583" y="704"/>
                  </a:lnTo>
                  <a:lnTo>
                    <a:pt x="567" y="680"/>
                  </a:lnTo>
                  <a:lnTo>
                    <a:pt x="550" y="655"/>
                  </a:lnTo>
                  <a:lnTo>
                    <a:pt x="531" y="629"/>
                  </a:lnTo>
                  <a:lnTo>
                    <a:pt x="512" y="603"/>
                  </a:lnTo>
                  <a:lnTo>
                    <a:pt x="492" y="576"/>
                  </a:lnTo>
                  <a:lnTo>
                    <a:pt x="470" y="548"/>
                  </a:lnTo>
                  <a:lnTo>
                    <a:pt x="447" y="518"/>
                  </a:lnTo>
                  <a:lnTo>
                    <a:pt x="423" y="487"/>
                  </a:lnTo>
                  <a:lnTo>
                    <a:pt x="398" y="455"/>
                  </a:lnTo>
                  <a:lnTo>
                    <a:pt x="370" y="422"/>
                  </a:lnTo>
                  <a:lnTo>
                    <a:pt x="340" y="385"/>
                  </a:lnTo>
                  <a:lnTo>
                    <a:pt x="309" y="347"/>
                  </a:lnTo>
                  <a:lnTo>
                    <a:pt x="275" y="306"/>
                  </a:lnTo>
                  <a:lnTo>
                    <a:pt x="240" y="263"/>
                  </a:lnTo>
                  <a:lnTo>
                    <a:pt x="201" y="218"/>
                  </a:lnTo>
                  <a:lnTo>
                    <a:pt x="160" y="168"/>
                  </a:lnTo>
                  <a:lnTo>
                    <a:pt x="116" y="116"/>
                  </a:lnTo>
                  <a:lnTo>
                    <a:pt x="70" y="62"/>
                  </a:lnTo>
                  <a:lnTo>
                    <a:pt x="21" y="3"/>
                  </a:lnTo>
                  <a:lnTo>
                    <a:pt x="16" y="2"/>
                  </a:lnTo>
                  <a:lnTo>
                    <a:pt x="10" y="1"/>
                  </a:lnTo>
                  <a:lnTo>
                    <a:pt x="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75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77" name="Freeform 29"/>
            <p:cNvSpPr>
              <a:spLocks/>
            </p:cNvSpPr>
            <p:nvPr/>
          </p:nvSpPr>
          <p:spPr bwMode="auto">
            <a:xfrm>
              <a:off x="4048125" y="2779713"/>
              <a:ext cx="611188" cy="839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70"/>
                </a:cxn>
                <a:cxn ang="0">
                  <a:pos x="66" y="135"/>
                </a:cxn>
                <a:cxn ang="0">
                  <a:pos x="96" y="193"/>
                </a:cxn>
                <a:cxn ang="0">
                  <a:pos x="124" y="247"/>
                </a:cxn>
                <a:cxn ang="0">
                  <a:pos x="151" y="298"/>
                </a:cxn>
                <a:cxn ang="0">
                  <a:pos x="177" y="347"/>
                </a:cxn>
                <a:cxn ang="0">
                  <a:pos x="204" y="394"/>
                </a:cxn>
                <a:cxn ang="0">
                  <a:pos x="230" y="439"/>
                </a:cxn>
                <a:cxn ang="0">
                  <a:pos x="259" y="485"/>
                </a:cxn>
                <a:cxn ang="0">
                  <a:pos x="291" y="531"/>
                </a:cxn>
                <a:cxn ang="0">
                  <a:pos x="326" y="578"/>
                </a:cxn>
                <a:cxn ang="0">
                  <a:pos x="364" y="629"/>
                </a:cxn>
                <a:cxn ang="0">
                  <a:pos x="406" y="682"/>
                </a:cxn>
                <a:cxn ang="0">
                  <a:pos x="455" y="741"/>
                </a:cxn>
                <a:cxn ang="0">
                  <a:pos x="509" y="803"/>
                </a:cxn>
                <a:cxn ang="0">
                  <a:pos x="570" y="872"/>
                </a:cxn>
                <a:cxn ang="0">
                  <a:pos x="591" y="894"/>
                </a:cxn>
                <a:cxn ang="0">
                  <a:pos x="610" y="916"/>
                </a:cxn>
                <a:cxn ang="0">
                  <a:pos x="631" y="937"/>
                </a:cxn>
                <a:cxn ang="0">
                  <a:pos x="651" y="959"/>
                </a:cxn>
                <a:cxn ang="0">
                  <a:pos x="670" y="981"/>
                </a:cxn>
                <a:cxn ang="0">
                  <a:pos x="691" y="1003"/>
                </a:cxn>
                <a:cxn ang="0">
                  <a:pos x="711" y="1025"/>
                </a:cxn>
                <a:cxn ang="0">
                  <a:pos x="731" y="1046"/>
                </a:cxn>
                <a:cxn ang="0">
                  <a:pos x="736" y="1048"/>
                </a:cxn>
                <a:cxn ang="0">
                  <a:pos x="741" y="1049"/>
                </a:cxn>
                <a:cxn ang="0">
                  <a:pos x="746" y="1050"/>
                </a:cxn>
                <a:cxn ang="0">
                  <a:pos x="751" y="1052"/>
                </a:cxn>
                <a:cxn ang="0">
                  <a:pos x="756" y="1053"/>
                </a:cxn>
                <a:cxn ang="0">
                  <a:pos x="761" y="1054"/>
                </a:cxn>
                <a:cxn ang="0">
                  <a:pos x="766" y="1057"/>
                </a:cxn>
                <a:cxn ang="0">
                  <a:pos x="771" y="1058"/>
                </a:cxn>
                <a:cxn ang="0">
                  <a:pos x="766" y="1049"/>
                </a:cxn>
                <a:cxn ang="0">
                  <a:pos x="763" y="1038"/>
                </a:cxn>
                <a:cxn ang="0">
                  <a:pos x="758" y="1029"/>
                </a:cxn>
                <a:cxn ang="0">
                  <a:pos x="753" y="1020"/>
                </a:cxn>
                <a:cxn ang="0">
                  <a:pos x="715" y="952"/>
                </a:cxn>
                <a:cxn ang="0">
                  <a:pos x="682" y="893"/>
                </a:cxn>
                <a:cxn ang="0">
                  <a:pos x="651" y="841"/>
                </a:cxn>
                <a:cxn ang="0">
                  <a:pos x="622" y="794"/>
                </a:cxn>
                <a:cxn ang="0">
                  <a:pos x="594" y="750"/>
                </a:cxn>
                <a:cxn ang="0">
                  <a:pos x="565" y="709"/>
                </a:cxn>
                <a:cxn ang="0">
                  <a:pos x="536" y="667"/>
                </a:cxn>
                <a:cxn ang="0">
                  <a:pos x="503" y="623"/>
                </a:cxn>
                <a:cxn ang="0">
                  <a:pos x="468" y="577"/>
                </a:cxn>
                <a:cxn ang="0">
                  <a:pos x="427" y="524"/>
                </a:cxn>
                <a:cxn ang="0">
                  <a:pos x="380" y="465"/>
                </a:cxn>
                <a:cxn ang="0">
                  <a:pos x="327" y="397"/>
                </a:cxn>
                <a:cxn ang="0">
                  <a:pos x="265" y="320"/>
                </a:cxn>
                <a:cxn ang="0">
                  <a:pos x="194" y="229"/>
                </a:cxn>
                <a:cxn ang="0">
                  <a:pos x="113" y="125"/>
                </a:cxn>
                <a:cxn ang="0">
                  <a:pos x="20" y="5"/>
                </a:cxn>
                <a:cxn ang="0">
                  <a:pos x="16" y="4"/>
                </a:cxn>
                <a:cxn ang="0">
                  <a:pos x="10" y="2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771" h="1058">
                  <a:moveTo>
                    <a:pt x="0" y="0"/>
                  </a:moveTo>
                  <a:lnTo>
                    <a:pt x="35" y="70"/>
                  </a:lnTo>
                  <a:lnTo>
                    <a:pt x="66" y="135"/>
                  </a:lnTo>
                  <a:lnTo>
                    <a:pt x="96" y="193"/>
                  </a:lnTo>
                  <a:lnTo>
                    <a:pt x="124" y="247"/>
                  </a:lnTo>
                  <a:lnTo>
                    <a:pt x="151" y="298"/>
                  </a:lnTo>
                  <a:lnTo>
                    <a:pt x="177" y="347"/>
                  </a:lnTo>
                  <a:lnTo>
                    <a:pt x="204" y="394"/>
                  </a:lnTo>
                  <a:lnTo>
                    <a:pt x="230" y="439"/>
                  </a:lnTo>
                  <a:lnTo>
                    <a:pt x="259" y="485"/>
                  </a:lnTo>
                  <a:lnTo>
                    <a:pt x="291" y="531"/>
                  </a:lnTo>
                  <a:lnTo>
                    <a:pt x="326" y="578"/>
                  </a:lnTo>
                  <a:lnTo>
                    <a:pt x="364" y="629"/>
                  </a:lnTo>
                  <a:lnTo>
                    <a:pt x="406" y="682"/>
                  </a:lnTo>
                  <a:lnTo>
                    <a:pt x="455" y="741"/>
                  </a:lnTo>
                  <a:lnTo>
                    <a:pt x="509" y="803"/>
                  </a:lnTo>
                  <a:lnTo>
                    <a:pt x="570" y="872"/>
                  </a:lnTo>
                  <a:lnTo>
                    <a:pt x="591" y="894"/>
                  </a:lnTo>
                  <a:lnTo>
                    <a:pt x="610" y="916"/>
                  </a:lnTo>
                  <a:lnTo>
                    <a:pt x="631" y="937"/>
                  </a:lnTo>
                  <a:lnTo>
                    <a:pt x="651" y="959"/>
                  </a:lnTo>
                  <a:lnTo>
                    <a:pt x="670" y="981"/>
                  </a:lnTo>
                  <a:lnTo>
                    <a:pt x="691" y="1003"/>
                  </a:lnTo>
                  <a:lnTo>
                    <a:pt x="711" y="1025"/>
                  </a:lnTo>
                  <a:lnTo>
                    <a:pt x="731" y="1046"/>
                  </a:lnTo>
                  <a:lnTo>
                    <a:pt x="736" y="1048"/>
                  </a:lnTo>
                  <a:lnTo>
                    <a:pt x="741" y="1049"/>
                  </a:lnTo>
                  <a:lnTo>
                    <a:pt x="746" y="1050"/>
                  </a:lnTo>
                  <a:lnTo>
                    <a:pt x="751" y="1052"/>
                  </a:lnTo>
                  <a:lnTo>
                    <a:pt x="756" y="1053"/>
                  </a:lnTo>
                  <a:lnTo>
                    <a:pt x="761" y="1054"/>
                  </a:lnTo>
                  <a:lnTo>
                    <a:pt x="766" y="1057"/>
                  </a:lnTo>
                  <a:lnTo>
                    <a:pt x="771" y="1058"/>
                  </a:lnTo>
                  <a:lnTo>
                    <a:pt x="766" y="1049"/>
                  </a:lnTo>
                  <a:lnTo>
                    <a:pt x="763" y="1038"/>
                  </a:lnTo>
                  <a:lnTo>
                    <a:pt x="758" y="1029"/>
                  </a:lnTo>
                  <a:lnTo>
                    <a:pt x="753" y="1020"/>
                  </a:lnTo>
                  <a:lnTo>
                    <a:pt x="715" y="952"/>
                  </a:lnTo>
                  <a:lnTo>
                    <a:pt x="682" y="893"/>
                  </a:lnTo>
                  <a:lnTo>
                    <a:pt x="651" y="841"/>
                  </a:lnTo>
                  <a:lnTo>
                    <a:pt x="622" y="794"/>
                  </a:lnTo>
                  <a:lnTo>
                    <a:pt x="594" y="750"/>
                  </a:lnTo>
                  <a:lnTo>
                    <a:pt x="565" y="709"/>
                  </a:lnTo>
                  <a:lnTo>
                    <a:pt x="536" y="667"/>
                  </a:lnTo>
                  <a:lnTo>
                    <a:pt x="503" y="623"/>
                  </a:lnTo>
                  <a:lnTo>
                    <a:pt x="468" y="577"/>
                  </a:lnTo>
                  <a:lnTo>
                    <a:pt x="427" y="524"/>
                  </a:lnTo>
                  <a:lnTo>
                    <a:pt x="380" y="465"/>
                  </a:lnTo>
                  <a:lnTo>
                    <a:pt x="327" y="397"/>
                  </a:lnTo>
                  <a:lnTo>
                    <a:pt x="265" y="320"/>
                  </a:lnTo>
                  <a:lnTo>
                    <a:pt x="194" y="229"/>
                  </a:lnTo>
                  <a:lnTo>
                    <a:pt x="113" y="125"/>
                  </a:lnTo>
                  <a:lnTo>
                    <a:pt x="20" y="5"/>
                  </a:lnTo>
                  <a:lnTo>
                    <a:pt x="16" y="4"/>
                  </a:lnTo>
                  <a:lnTo>
                    <a:pt x="10" y="2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7A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78" name="Freeform 30"/>
            <p:cNvSpPr>
              <a:spLocks/>
            </p:cNvSpPr>
            <p:nvPr/>
          </p:nvSpPr>
          <p:spPr bwMode="auto">
            <a:xfrm>
              <a:off x="4051300" y="2786063"/>
              <a:ext cx="579438" cy="795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8"/>
                </a:cxn>
                <a:cxn ang="0">
                  <a:pos x="70" y="130"/>
                </a:cxn>
                <a:cxn ang="0">
                  <a:pos x="101" y="186"/>
                </a:cxn>
                <a:cxn ang="0">
                  <a:pos x="129" y="238"/>
                </a:cxn>
                <a:cxn ang="0">
                  <a:pos x="156" y="287"/>
                </a:cxn>
                <a:cxn ang="0">
                  <a:pos x="181" y="333"/>
                </a:cxn>
                <a:cxn ang="0">
                  <a:pos x="208" y="378"/>
                </a:cxn>
                <a:cxn ang="0">
                  <a:pos x="234" y="420"/>
                </a:cxn>
                <a:cxn ang="0">
                  <a:pos x="263" y="464"/>
                </a:cxn>
                <a:cxn ang="0">
                  <a:pos x="293" y="509"/>
                </a:cxn>
                <a:cxn ang="0">
                  <a:pos x="326" y="555"/>
                </a:cxn>
                <a:cxn ang="0">
                  <a:pos x="364" y="604"/>
                </a:cxn>
                <a:cxn ang="0">
                  <a:pos x="406" y="657"/>
                </a:cxn>
                <a:cxn ang="0">
                  <a:pos x="454" y="713"/>
                </a:cxn>
                <a:cxn ang="0">
                  <a:pos x="507" y="775"/>
                </a:cxn>
                <a:cxn ang="0">
                  <a:pos x="568" y="845"/>
                </a:cxn>
                <a:cxn ang="0">
                  <a:pos x="584" y="863"/>
                </a:cxn>
                <a:cxn ang="0">
                  <a:pos x="601" y="880"/>
                </a:cxn>
                <a:cxn ang="0">
                  <a:pos x="617" y="899"/>
                </a:cxn>
                <a:cxn ang="0">
                  <a:pos x="633" y="917"/>
                </a:cxn>
                <a:cxn ang="0">
                  <a:pos x="649" y="936"/>
                </a:cxn>
                <a:cxn ang="0">
                  <a:pos x="665" y="953"/>
                </a:cxn>
                <a:cxn ang="0">
                  <a:pos x="681" y="971"/>
                </a:cxn>
                <a:cxn ang="0">
                  <a:pos x="697" y="990"/>
                </a:cxn>
                <a:cxn ang="0">
                  <a:pos x="702" y="991"/>
                </a:cxn>
                <a:cxn ang="0">
                  <a:pos x="707" y="992"/>
                </a:cxn>
                <a:cxn ang="0">
                  <a:pos x="710" y="994"/>
                </a:cxn>
                <a:cxn ang="0">
                  <a:pos x="715" y="996"/>
                </a:cxn>
                <a:cxn ang="0">
                  <a:pos x="719" y="997"/>
                </a:cxn>
                <a:cxn ang="0">
                  <a:pos x="724" y="999"/>
                </a:cxn>
                <a:cxn ang="0">
                  <a:pos x="727" y="1000"/>
                </a:cxn>
                <a:cxn ang="0">
                  <a:pos x="732" y="1001"/>
                </a:cxn>
                <a:cxn ang="0">
                  <a:pos x="727" y="992"/>
                </a:cxn>
                <a:cxn ang="0">
                  <a:pos x="723" y="984"/>
                </a:cxn>
                <a:cxn ang="0">
                  <a:pos x="718" y="975"/>
                </a:cxn>
                <a:cxn ang="0">
                  <a:pos x="713" y="967"/>
                </a:cxn>
                <a:cxn ang="0">
                  <a:pos x="675" y="902"/>
                </a:cxn>
                <a:cxn ang="0">
                  <a:pos x="642" y="848"/>
                </a:cxn>
                <a:cxn ang="0">
                  <a:pos x="613" y="801"/>
                </a:cxn>
                <a:cxn ang="0">
                  <a:pos x="586" y="760"/>
                </a:cxn>
                <a:cxn ang="0">
                  <a:pos x="560" y="725"/>
                </a:cxn>
                <a:cxn ang="0">
                  <a:pos x="534" y="690"/>
                </a:cxn>
                <a:cxn ang="0">
                  <a:pos x="507" y="654"/>
                </a:cxn>
                <a:cxn ang="0">
                  <a:pos x="477" y="619"/>
                </a:cxn>
                <a:cxn ang="0">
                  <a:pos x="445" y="577"/>
                </a:cxn>
                <a:cxn ang="0">
                  <a:pos x="408" y="531"/>
                </a:cxn>
                <a:cxn ang="0">
                  <a:pos x="364" y="476"/>
                </a:cxn>
                <a:cxn ang="0">
                  <a:pos x="315" y="410"/>
                </a:cxn>
                <a:cxn ang="0">
                  <a:pos x="256" y="333"/>
                </a:cxn>
                <a:cxn ang="0">
                  <a:pos x="189" y="242"/>
                </a:cxn>
                <a:cxn ang="0">
                  <a:pos x="112" y="133"/>
                </a:cxn>
                <a:cxn ang="0">
                  <a:pos x="22" y="8"/>
                </a:cxn>
                <a:cxn ang="0">
                  <a:pos x="16" y="5"/>
                </a:cxn>
                <a:cxn ang="0">
                  <a:pos x="10" y="3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732" h="1001">
                  <a:moveTo>
                    <a:pt x="0" y="0"/>
                  </a:moveTo>
                  <a:lnTo>
                    <a:pt x="37" y="68"/>
                  </a:lnTo>
                  <a:lnTo>
                    <a:pt x="70" y="130"/>
                  </a:lnTo>
                  <a:lnTo>
                    <a:pt x="101" y="186"/>
                  </a:lnTo>
                  <a:lnTo>
                    <a:pt x="129" y="238"/>
                  </a:lnTo>
                  <a:lnTo>
                    <a:pt x="156" y="287"/>
                  </a:lnTo>
                  <a:lnTo>
                    <a:pt x="181" y="333"/>
                  </a:lnTo>
                  <a:lnTo>
                    <a:pt x="208" y="378"/>
                  </a:lnTo>
                  <a:lnTo>
                    <a:pt x="234" y="420"/>
                  </a:lnTo>
                  <a:lnTo>
                    <a:pt x="263" y="464"/>
                  </a:lnTo>
                  <a:lnTo>
                    <a:pt x="293" y="509"/>
                  </a:lnTo>
                  <a:lnTo>
                    <a:pt x="326" y="555"/>
                  </a:lnTo>
                  <a:lnTo>
                    <a:pt x="364" y="604"/>
                  </a:lnTo>
                  <a:lnTo>
                    <a:pt x="406" y="657"/>
                  </a:lnTo>
                  <a:lnTo>
                    <a:pt x="454" y="713"/>
                  </a:lnTo>
                  <a:lnTo>
                    <a:pt x="507" y="775"/>
                  </a:lnTo>
                  <a:lnTo>
                    <a:pt x="568" y="845"/>
                  </a:lnTo>
                  <a:lnTo>
                    <a:pt x="584" y="863"/>
                  </a:lnTo>
                  <a:lnTo>
                    <a:pt x="601" y="880"/>
                  </a:lnTo>
                  <a:lnTo>
                    <a:pt x="617" y="899"/>
                  </a:lnTo>
                  <a:lnTo>
                    <a:pt x="633" y="917"/>
                  </a:lnTo>
                  <a:lnTo>
                    <a:pt x="649" y="936"/>
                  </a:lnTo>
                  <a:lnTo>
                    <a:pt x="665" y="953"/>
                  </a:lnTo>
                  <a:lnTo>
                    <a:pt x="681" y="971"/>
                  </a:lnTo>
                  <a:lnTo>
                    <a:pt x="697" y="990"/>
                  </a:lnTo>
                  <a:lnTo>
                    <a:pt x="702" y="991"/>
                  </a:lnTo>
                  <a:lnTo>
                    <a:pt x="707" y="992"/>
                  </a:lnTo>
                  <a:lnTo>
                    <a:pt x="710" y="994"/>
                  </a:lnTo>
                  <a:lnTo>
                    <a:pt x="715" y="996"/>
                  </a:lnTo>
                  <a:lnTo>
                    <a:pt x="719" y="997"/>
                  </a:lnTo>
                  <a:lnTo>
                    <a:pt x="724" y="999"/>
                  </a:lnTo>
                  <a:lnTo>
                    <a:pt x="727" y="1000"/>
                  </a:lnTo>
                  <a:lnTo>
                    <a:pt x="732" y="1001"/>
                  </a:lnTo>
                  <a:lnTo>
                    <a:pt x="727" y="992"/>
                  </a:lnTo>
                  <a:lnTo>
                    <a:pt x="723" y="984"/>
                  </a:lnTo>
                  <a:lnTo>
                    <a:pt x="718" y="975"/>
                  </a:lnTo>
                  <a:lnTo>
                    <a:pt x="713" y="967"/>
                  </a:lnTo>
                  <a:lnTo>
                    <a:pt x="675" y="902"/>
                  </a:lnTo>
                  <a:lnTo>
                    <a:pt x="642" y="848"/>
                  </a:lnTo>
                  <a:lnTo>
                    <a:pt x="613" y="801"/>
                  </a:lnTo>
                  <a:lnTo>
                    <a:pt x="586" y="760"/>
                  </a:lnTo>
                  <a:lnTo>
                    <a:pt x="560" y="725"/>
                  </a:lnTo>
                  <a:lnTo>
                    <a:pt x="534" y="690"/>
                  </a:lnTo>
                  <a:lnTo>
                    <a:pt x="507" y="654"/>
                  </a:lnTo>
                  <a:lnTo>
                    <a:pt x="477" y="619"/>
                  </a:lnTo>
                  <a:lnTo>
                    <a:pt x="445" y="577"/>
                  </a:lnTo>
                  <a:lnTo>
                    <a:pt x="408" y="531"/>
                  </a:lnTo>
                  <a:lnTo>
                    <a:pt x="364" y="476"/>
                  </a:lnTo>
                  <a:lnTo>
                    <a:pt x="315" y="410"/>
                  </a:lnTo>
                  <a:lnTo>
                    <a:pt x="256" y="333"/>
                  </a:lnTo>
                  <a:lnTo>
                    <a:pt x="189" y="242"/>
                  </a:lnTo>
                  <a:lnTo>
                    <a:pt x="112" y="133"/>
                  </a:lnTo>
                  <a:lnTo>
                    <a:pt x="22" y="8"/>
                  </a:lnTo>
                  <a:lnTo>
                    <a:pt x="16" y="5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4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79" name="Freeform 31"/>
            <p:cNvSpPr>
              <a:spLocks/>
            </p:cNvSpPr>
            <p:nvPr/>
          </p:nvSpPr>
          <p:spPr bwMode="auto">
            <a:xfrm>
              <a:off x="4054475" y="2792413"/>
              <a:ext cx="547688" cy="7477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65"/>
                </a:cxn>
                <a:cxn ang="0">
                  <a:pos x="73" y="124"/>
                </a:cxn>
                <a:cxn ang="0">
                  <a:pos x="105" y="178"/>
                </a:cxn>
                <a:cxn ang="0">
                  <a:pos x="132" y="228"/>
                </a:cxn>
                <a:cxn ang="0">
                  <a:pos x="159" y="274"/>
                </a:cxn>
                <a:cxn ang="0">
                  <a:pos x="184" y="318"/>
                </a:cxn>
                <a:cxn ang="0">
                  <a:pos x="209" y="360"/>
                </a:cxn>
                <a:cxn ang="0">
                  <a:pos x="236" y="402"/>
                </a:cxn>
                <a:cxn ang="0">
                  <a:pos x="264" y="443"/>
                </a:cxn>
                <a:cxn ang="0">
                  <a:pos x="292" y="486"/>
                </a:cxn>
                <a:cxn ang="0">
                  <a:pos x="326" y="530"/>
                </a:cxn>
                <a:cxn ang="0">
                  <a:pos x="363" y="578"/>
                </a:cxn>
                <a:cxn ang="0">
                  <a:pos x="403" y="629"/>
                </a:cxn>
                <a:cxn ang="0">
                  <a:pos x="450" y="686"/>
                </a:cxn>
                <a:cxn ang="0">
                  <a:pos x="503" y="748"/>
                </a:cxn>
                <a:cxn ang="0">
                  <a:pos x="564" y="816"/>
                </a:cxn>
                <a:cxn ang="0">
                  <a:pos x="661" y="933"/>
                </a:cxn>
                <a:cxn ang="0">
                  <a:pos x="690" y="943"/>
                </a:cxn>
                <a:cxn ang="0">
                  <a:pos x="670" y="914"/>
                </a:cxn>
                <a:cxn ang="0">
                  <a:pos x="632" y="852"/>
                </a:cxn>
                <a:cxn ang="0">
                  <a:pos x="600" y="802"/>
                </a:cxn>
                <a:cxn ang="0">
                  <a:pos x="572" y="760"/>
                </a:cxn>
                <a:cxn ang="0">
                  <a:pos x="547" y="726"/>
                </a:cxn>
                <a:cxn ang="0">
                  <a:pos x="523" y="696"/>
                </a:cxn>
                <a:cxn ang="0">
                  <a:pos x="500" y="669"/>
                </a:cxn>
                <a:cxn ang="0">
                  <a:pos x="476" y="642"/>
                </a:cxn>
                <a:cxn ang="0">
                  <a:pos x="450" y="611"/>
                </a:cxn>
                <a:cxn ang="0">
                  <a:pos x="420" y="576"/>
                </a:cxn>
                <a:cxn ang="0">
                  <a:pos x="387" y="535"/>
                </a:cxn>
                <a:cxn ang="0">
                  <a:pos x="347" y="484"/>
                </a:cxn>
                <a:cxn ang="0">
                  <a:pos x="300" y="420"/>
                </a:cxn>
                <a:cxn ang="0">
                  <a:pos x="245" y="344"/>
                </a:cxn>
                <a:cxn ang="0">
                  <a:pos x="181" y="251"/>
                </a:cxn>
                <a:cxn ang="0">
                  <a:pos x="106" y="140"/>
                </a:cxn>
                <a:cxn ang="0">
                  <a:pos x="19" y="8"/>
                </a:cxn>
                <a:cxn ang="0">
                  <a:pos x="0" y="0"/>
                </a:cxn>
              </a:cxnLst>
              <a:rect l="0" t="0" r="r" b="b"/>
              <a:pathLst>
                <a:path w="690" h="943">
                  <a:moveTo>
                    <a:pt x="0" y="0"/>
                  </a:moveTo>
                  <a:lnTo>
                    <a:pt x="39" y="65"/>
                  </a:lnTo>
                  <a:lnTo>
                    <a:pt x="73" y="124"/>
                  </a:lnTo>
                  <a:lnTo>
                    <a:pt x="105" y="178"/>
                  </a:lnTo>
                  <a:lnTo>
                    <a:pt x="132" y="228"/>
                  </a:lnTo>
                  <a:lnTo>
                    <a:pt x="159" y="274"/>
                  </a:lnTo>
                  <a:lnTo>
                    <a:pt x="184" y="318"/>
                  </a:lnTo>
                  <a:lnTo>
                    <a:pt x="209" y="360"/>
                  </a:lnTo>
                  <a:lnTo>
                    <a:pt x="236" y="402"/>
                  </a:lnTo>
                  <a:lnTo>
                    <a:pt x="264" y="443"/>
                  </a:lnTo>
                  <a:lnTo>
                    <a:pt x="292" y="486"/>
                  </a:lnTo>
                  <a:lnTo>
                    <a:pt x="326" y="530"/>
                  </a:lnTo>
                  <a:lnTo>
                    <a:pt x="363" y="578"/>
                  </a:lnTo>
                  <a:lnTo>
                    <a:pt x="403" y="629"/>
                  </a:lnTo>
                  <a:lnTo>
                    <a:pt x="450" y="686"/>
                  </a:lnTo>
                  <a:lnTo>
                    <a:pt x="503" y="748"/>
                  </a:lnTo>
                  <a:lnTo>
                    <a:pt x="564" y="816"/>
                  </a:lnTo>
                  <a:lnTo>
                    <a:pt x="661" y="933"/>
                  </a:lnTo>
                  <a:lnTo>
                    <a:pt x="690" y="943"/>
                  </a:lnTo>
                  <a:lnTo>
                    <a:pt x="670" y="914"/>
                  </a:lnTo>
                  <a:lnTo>
                    <a:pt x="632" y="852"/>
                  </a:lnTo>
                  <a:lnTo>
                    <a:pt x="600" y="802"/>
                  </a:lnTo>
                  <a:lnTo>
                    <a:pt x="572" y="760"/>
                  </a:lnTo>
                  <a:lnTo>
                    <a:pt x="547" y="726"/>
                  </a:lnTo>
                  <a:lnTo>
                    <a:pt x="523" y="696"/>
                  </a:lnTo>
                  <a:lnTo>
                    <a:pt x="500" y="669"/>
                  </a:lnTo>
                  <a:lnTo>
                    <a:pt x="476" y="642"/>
                  </a:lnTo>
                  <a:lnTo>
                    <a:pt x="450" y="611"/>
                  </a:lnTo>
                  <a:lnTo>
                    <a:pt x="420" y="576"/>
                  </a:lnTo>
                  <a:lnTo>
                    <a:pt x="387" y="535"/>
                  </a:lnTo>
                  <a:lnTo>
                    <a:pt x="347" y="484"/>
                  </a:lnTo>
                  <a:lnTo>
                    <a:pt x="300" y="420"/>
                  </a:lnTo>
                  <a:lnTo>
                    <a:pt x="245" y="344"/>
                  </a:lnTo>
                  <a:lnTo>
                    <a:pt x="181" y="251"/>
                  </a:lnTo>
                  <a:lnTo>
                    <a:pt x="106" y="140"/>
                  </a:lnTo>
                  <a:lnTo>
                    <a:pt x="1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80" name="Freeform 32"/>
            <p:cNvSpPr>
              <a:spLocks/>
            </p:cNvSpPr>
            <p:nvPr/>
          </p:nvSpPr>
          <p:spPr bwMode="auto">
            <a:xfrm>
              <a:off x="4897438" y="3951288"/>
              <a:ext cx="98425" cy="12065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94" y="152"/>
                </a:cxn>
                <a:cxn ang="0">
                  <a:pos x="124" y="123"/>
                </a:cxn>
                <a:cxn ang="0">
                  <a:pos x="30" y="0"/>
                </a:cxn>
                <a:cxn ang="0">
                  <a:pos x="27" y="5"/>
                </a:cxn>
                <a:cxn ang="0">
                  <a:pos x="19" y="15"/>
                </a:cxn>
                <a:cxn ang="0">
                  <a:pos x="8" y="23"/>
                </a:cxn>
                <a:cxn ang="0">
                  <a:pos x="0" y="21"/>
                </a:cxn>
              </a:cxnLst>
              <a:rect l="0" t="0" r="r" b="b"/>
              <a:pathLst>
                <a:path w="124" h="152">
                  <a:moveTo>
                    <a:pt x="0" y="21"/>
                  </a:moveTo>
                  <a:lnTo>
                    <a:pt x="94" y="152"/>
                  </a:lnTo>
                  <a:lnTo>
                    <a:pt x="124" y="123"/>
                  </a:lnTo>
                  <a:lnTo>
                    <a:pt x="30" y="0"/>
                  </a:lnTo>
                  <a:lnTo>
                    <a:pt x="27" y="5"/>
                  </a:lnTo>
                  <a:lnTo>
                    <a:pt x="19" y="15"/>
                  </a:lnTo>
                  <a:lnTo>
                    <a:pt x="8" y="2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98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81" name="Freeform 33"/>
            <p:cNvSpPr>
              <a:spLocks/>
            </p:cNvSpPr>
            <p:nvPr/>
          </p:nvSpPr>
          <p:spPr bwMode="auto">
            <a:xfrm>
              <a:off x="4978400" y="4054476"/>
              <a:ext cx="158750" cy="19208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7" y="0"/>
                </a:cxn>
                <a:cxn ang="0">
                  <a:pos x="199" y="216"/>
                </a:cxn>
                <a:cxn ang="0">
                  <a:pos x="182" y="242"/>
                </a:cxn>
                <a:cxn ang="0">
                  <a:pos x="0" y="25"/>
                </a:cxn>
              </a:cxnLst>
              <a:rect l="0" t="0" r="r" b="b"/>
              <a:pathLst>
                <a:path w="199" h="242">
                  <a:moveTo>
                    <a:pt x="0" y="25"/>
                  </a:moveTo>
                  <a:lnTo>
                    <a:pt x="17" y="0"/>
                  </a:lnTo>
                  <a:lnTo>
                    <a:pt x="199" y="216"/>
                  </a:lnTo>
                  <a:lnTo>
                    <a:pt x="182" y="24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963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82" name="Freeform 34"/>
            <p:cNvSpPr>
              <a:spLocks/>
            </p:cNvSpPr>
            <p:nvPr/>
          </p:nvSpPr>
          <p:spPr bwMode="auto">
            <a:xfrm>
              <a:off x="4841875" y="3987801"/>
              <a:ext cx="33338" cy="192088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43" y="0"/>
                </a:cxn>
                <a:cxn ang="0">
                  <a:pos x="20" y="241"/>
                </a:cxn>
                <a:cxn ang="0">
                  <a:pos x="0" y="241"/>
                </a:cxn>
                <a:cxn ang="0">
                  <a:pos x="12" y="17"/>
                </a:cxn>
              </a:cxnLst>
              <a:rect l="0" t="0" r="r" b="b"/>
              <a:pathLst>
                <a:path w="43" h="241">
                  <a:moveTo>
                    <a:pt x="12" y="17"/>
                  </a:moveTo>
                  <a:lnTo>
                    <a:pt x="43" y="0"/>
                  </a:lnTo>
                  <a:lnTo>
                    <a:pt x="20" y="241"/>
                  </a:lnTo>
                  <a:lnTo>
                    <a:pt x="0" y="241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898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83" name="Freeform 35"/>
            <p:cNvSpPr>
              <a:spLocks/>
            </p:cNvSpPr>
            <p:nvPr/>
          </p:nvSpPr>
          <p:spPr bwMode="auto">
            <a:xfrm>
              <a:off x="4841875" y="4175126"/>
              <a:ext cx="136525" cy="16986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72" y="186"/>
                </a:cxn>
                <a:cxn ang="0">
                  <a:pos x="160" y="214"/>
                </a:cxn>
                <a:cxn ang="0">
                  <a:pos x="0" y="5"/>
                </a:cxn>
                <a:cxn ang="0">
                  <a:pos x="23" y="0"/>
                </a:cxn>
              </a:cxnLst>
              <a:rect l="0" t="0" r="r" b="b"/>
              <a:pathLst>
                <a:path w="172" h="214">
                  <a:moveTo>
                    <a:pt x="23" y="0"/>
                  </a:moveTo>
                  <a:lnTo>
                    <a:pt x="172" y="186"/>
                  </a:lnTo>
                  <a:lnTo>
                    <a:pt x="160" y="214"/>
                  </a:lnTo>
                  <a:lnTo>
                    <a:pt x="0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963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84" name="Freeform 36"/>
            <p:cNvSpPr>
              <a:spLocks/>
            </p:cNvSpPr>
            <p:nvPr/>
          </p:nvSpPr>
          <p:spPr bwMode="auto">
            <a:xfrm>
              <a:off x="4948238" y="3903663"/>
              <a:ext cx="201613" cy="1746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52" y="0"/>
                </a:cxn>
                <a:cxn ang="0">
                  <a:pos x="252" y="19"/>
                </a:cxn>
                <a:cxn ang="0">
                  <a:pos x="14" y="21"/>
                </a:cxn>
                <a:cxn ang="0">
                  <a:pos x="0" y="4"/>
                </a:cxn>
              </a:cxnLst>
              <a:rect l="0" t="0" r="r" b="b"/>
              <a:pathLst>
                <a:path w="252" h="21">
                  <a:moveTo>
                    <a:pt x="0" y="4"/>
                  </a:moveTo>
                  <a:lnTo>
                    <a:pt x="252" y="0"/>
                  </a:lnTo>
                  <a:lnTo>
                    <a:pt x="252" y="19"/>
                  </a:lnTo>
                  <a:lnTo>
                    <a:pt x="14" y="2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98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85" name="Freeform 37"/>
            <p:cNvSpPr>
              <a:spLocks/>
            </p:cNvSpPr>
            <p:nvPr/>
          </p:nvSpPr>
          <p:spPr bwMode="auto">
            <a:xfrm>
              <a:off x="4921250" y="3951288"/>
              <a:ext cx="214313" cy="269875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74" y="190"/>
                </a:cxn>
                <a:cxn ang="0">
                  <a:pos x="271" y="341"/>
                </a:cxn>
                <a:cxn ang="0">
                  <a:pos x="89" y="13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17" y="4"/>
                </a:cxn>
              </a:cxnLst>
              <a:rect l="0" t="0" r="r" b="b"/>
              <a:pathLst>
                <a:path w="271" h="341">
                  <a:moveTo>
                    <a:pt x="17" y="4"/>
                  </a:moveTo>
                  <a:lnTo>
                    <a:pt x="174" y="190"/>
                  </a:lnTo>
                  <a:lnTo>
                    <a:pt x="271" y="341"/>
                  </a:lnTo>
                  <a:lnTo>
                    <a:pt x="89" y="132"/>
                  </a:lnTo>
                  <a:lnTo>
                    <a:pt x="0" y="4"/>
                  </a:lnTo>
                  <a:lnTo>
                    <a:pt x="2" y="2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86" name="Freeform 38"/>
            <p:cNvSpPr>
              <a:spLocks/>
            </p:cNvSpPr>
            <p:nvPr/>
          </p:nvSpPr>
          <p:spPr bwMode="auto">
            <a:xfrm>
              <a:off x="4953000" y="3921126"/>
              <a:ext cx="293688" cy="188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" y="136"/>
                </a:cxn>
                <a:cxn ang="0">
                  <a:pos x="149" y="225"/>
                </a:cxn>
                <a:cxn ang="0">
                  <a:pos x="370" y="240"/>
                </a:cxn>
                <a:cxn ang="0">
                  <a:pos x="237" y="4"/>
                </a:cxn>
                <a:cxn ang="0">
                  <a:pos x="0" y="0"/>
                </a:cxn>
              </a:cxnLst>
              <a:rect l="0" t="0" r="r" b="b"/>
              <a:pathLst>
                <a:path w="370" h="240">
                  <a:moveTo>
                    <a:pt x="0" y="0"/>
                  </a:moveTo>
                  <a:lnTo>
                    <a:pt x="64" y="136"/>
                  </a:lnTo>
                  <a:lnTo>
                    <a:pt x="149" y="225"/>
                  </a:lnTo>
                  <a:lnTo>
                    <a:pt x="370" y="240"/>
                  </a:lnTo>
                  <a:lnTo>
                    <a:pt x="23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87" name="Freeform 39"/>
            <p:cNvSpPr>
              <a:spLocks/>
            </p:cNvSpPr>
            <p:nvPr/>
          </p:nvSpPr>
          <p:spPr bwMode="auto">
            <a:xfrm>
              <a:off x="4852988" y="3995738"/>
              <a:ext cx="163513" cy="31750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17" y="80"/>
                </a:cxn>
                <a:cxn ang="0">
                  <a:pos x="206" y="196"/>
                </a:cxn>
                <a:cxn ang="0">
                  <a:pos x="150" y="400"/>
                </a:cxn>
                <a:cxn ang="0">
                  <a:pos x="0" y="219"/>
                </a:cxn>
                <a:cxn ang="0">
                  <a:pos x="23" y="0"/>
                </a:cxn>
              </a:cxnLst>
              <a:rect l="0" t="0" r="r" b="b"/>
              <a:pathLst>
                <a:path w="206" h="400">
                  <a:moveTo>
                    <a:pt x="23" y="0"/>
                  </a:moveTo>
                  <a:lnTo>
                    <a:pt x="117" y="80"/>
                  </a:lnTo>
                  <a:lnTo>
                    <a:pt x="206" y="196"/>
                  </a:lnTo>
                  <a:lnTo>
                    <a:pt x="150" y="400"/>
                  </a:lnTo>
                  <a:lnTo>
                    <a:pt x="0" y="21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88" name="Freeform 40"/>
            <p:cNvSpPr>
              <a:spLocks/>
            </p:cNvSpPr>
            <p:nvPr/>
          </p:nvSpPr>
          <p:spPr bwMode="auto">
            <a:xfrm>
              <a:off x="4640263" y="3648076"/>
              <a:ext cx="223838" cy="179388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6" y="187"/>
                </a:cxn>
                <a:cxn ang="0">
                  <a:pos x="50" y="182"/>
                </a:cxn>
                <a:cxn ang="0">
                  <a:pos x="73" y="176"/>
                </a:cxn>
                <a:cxn ang="0">
                  <a:pos x="94" y="170"/>
                </a:cxn>
                <a:cxn ang="0">
                  <a:pos x="113" y="163"/>
                </a:cxn>
                <a:cxn ang="0">
                  <a:pos x="132" y="155"/>
                </a:cxn>
                <a:cxn ang="0">
                  <a:pos x="149" y="147"/>
                </a:cxn>
                <a:cxn ang="0">
                  <a:pos x="165" y="137"/>
                </a:cxn>
                <a:cxn ang="0">
                  <a:pos x="180" y="125"/>
                </a:cxn>
                <a:cxn ang="0">
                  <a:pos x="194" y="113"/>
                </a:cxn>
                <a:cxn ang="0">
                  <a:pos x="208" y="99"/>
                </a:cxn>
                <a:cxn ang="0">
                  <a:pos x="219" y="83"/>
                </a:cxn>
                <a:cxn ang="0">
                  <a:pos x="232" y="65"/>
                </a:cxn>
                <a:cxn ang="0">
                  <a:pos x="242" y="46"/>
                </a:cxn>
                <a:cxn ang="0">
                  <a:pos x="254" y="24"/>
                </a:cxn>
                <a:cxn ang="0">
                  <a:pos x="264" y="0"/>
                </a:cxn>
                <a:cxn ang="0">
                  <a:pos x="283" y="65"/>
                </a:cxn>
                <a:cxn ang="0">
                  <a:pos x="274" y="85"/>
                </a:cxn>
                <a:cxn ang="0">
                  <a:pos x="264" y="102"/>
                </a:cxn>
                <a:cxn ang="0">
                  <a:pos x="254" y="119"/>
                </a:cxn>
                <a:cxn ang="0">
                  <a:pos x="244" y="134"/>
                </a:cxn>
                <a:cxn ang="0">
                  <a:pos x="232" y="148"/>
                </a:cxn>
                <a:cxn ang="0">
                  <a:pos x="219" y="161"/>
                </a:cxn>
                <a:cxn ang="0">
                  <a:pos x="207" y="174"/>
                </a:cxn>
                <a:cxn ang="0">
                  <a:pos x="193" y="184"/>
                </a:cxn>
                <a:cxn ang="0">
                  <a:pos x="178" y="193"/>
                </a:cxn>
                <a:cxn ang="0">
                  <a:pos x="162" y="201"/>
                </a:cxn>
                <a:cxn ang="0">
                  <a:pos x="146" y="208"/>
                </a:cxn>
                <a:cxn ang="0">
                  <a:pos x="127" y="214"/>
                </a:cxn>
                <a:cxn ang="0">
                  <a:pos x="109" y="219"/>
                </a:cxn>
                <a:cxn ang="0">
                  <a:pos x="89" y="222"/>
                </a:cxn>
                <a:cxn ang="0">
                  <a:pos x="70" y="225"/>
                </a:cxn>
                <a:cxn ang="0">
                  <a:pos x="48" y="227"/>
                </a:cxn>
                <a:cxn ang="0">
                  <a:pos x="45" y="225"/>
                </a:cxn>
                <a:cxn ang="0">
                  <a:pos x="40" y="221"/>
                </a:cxn>
                <a:cxn ang="0">
                  <a:pos x="32" y="214"/>
                </a:cxn>
                <a:cxn ang="0">
                  <a:pos x="22" y="207"/>
                </a:cxn>
                <a:cxn ang="0">
                  <a:pos x="13" y="201"/>
                </a:cxn>
                <a:cxn ang="0">
                  <a:pos x="6" y="196"/>
                </a:cxn>
                <a:cxn ang="0">
                  <a:pos x="2" y="192"/>
                </a:cxn>
                <a:cxn ang="0">
                  <a:pos x="0" y="192"/>
                </a:cxn>
              </a:cxnLst>
              <a:rect l="0" t="0" r="r" b="b"/>
              <a:pathLst>
                <a:path w="283" h="227">
                  <a:moveTo>
                    <a:pt x="0" y="192"/>
                  </a:moveTo>
                  <a:lnTo>
                    <a:pt x="26" y="187"/>
                  </a:lnTo>
                  <a:lnTo>
                    <a:pt x="50" y="182"/>
                  </a:lnTo>
                  <a:lnTo>
                    <a:pt x="73" y="176"/>
                  </a:lnTo>
                  <a:lnTo>
                    <a:pt x="94" y="170"/>
                  </a:lnTo>
                  <a:lnTo>
                    <a:pt x="113" y="163"/>
                  </a:lnTo>
                  <a:lnTo>
                    <a:pt x="132" y="155"/>
                  </a:lnTo>
                  <a:lnTo>
                    <a:pt x="149" y="147"/>
                  </a:lnTo>
                  <a:lnTo>
                    <a:pt x="165" y="137"/>
                  </a:lnTo>
                  <a:lnTo>
                    <a:pt x="180" y="125"/>
                  </a:lnTo>
                  <a:lnTo>
                    <a:pt x="194" y="113"/>
                  </a:lnTo>
                  <a:lnTo>
                    <a:pt x="208" y="99"/>
                  </a:lnTo>
                  <a:lnTo>
                    <a:pt x="219" y="83"/>
                  </a:lnTo>
                  <a:lnTo>
                    <a:pt x="232" y="65"/>
                  </a:lnTo>
                  <a:lnTo>
                    <a:pt x="242" y="46"/>
                  </a:lnTo>
                  <a:lnTo>
                    <a:pt x="254" y="24"/>
                  </a:lnTo>
                  <a:lnTo>
                    <a:pt x="264" y="0"/>
                  </a:lnTo>
                  <a:lnTo>
                    <a:pt x="283" y="65"/>
                  </a:lnTo>
                  <a:lnTo>
                    <a:pt x="274" y="85"/>
                  </a:lnTo>
                  <a:lnTo>
                    <a:pt x="264" y="102"/>
                  </a:lnTo>
                  <a:lnTo>
                    <a:pt x="254" y="119"/>
                  </a:lnTo>
                  <a:lnTo>
                    <a:pt x="244" y="134"/>
                  </a:lnTo>
                  <a:lnTo>
                    <a:pt x="232" y="148"/>
                  </a:lnTo>
                  <a:lnTo>
                    <a:pt x="219" y="161"/>
                  </a:lnTo>
                  <a:lnTo>
                    <a:pt x="207" y="174"/>
                  </a:lnTo>
                  <a:lnTo>
                    <a:pt x="193" y="184"/>
                  </a:lnTo>
                  <a:lnTo>
                    <a:pt x="178" y="193"/>
                  </a:lnTo>
                  <a:lnTo>
                    <a:pt x="162" y="201"/>
                  </a:lnTo>
                  <a:lnTo>
                    <a:pt x="146" y="208"/>
                  </a:lnTo>
                  <a:lnTo>
                    <a:pt x="127" y="214"/>
                  </a:lnTo>
                  <a:lnTo>
                    <a:pt x="109" y="219"/>
                  </a:lnTo>
                  <a:lnTo>
                    <a:pt x="89" y="222"/>
                  </a:lnTo>
                  <a:lnTo>
                    <a:pt x="70" y="225"/>
                  </a:lnTo>
                  <a:lnTo>
                    <a:pt x="48" y="227"/>
                  </a:lnTo>
                  <a:lnTo>
                    <a:pt x="45" y="225"/>
                  </a:lnTo>
                  <a:lnTo>
                    <a:pt x="40" y="221"/>
                  </a:lnTo>
                  <a:lnTo>
                    <a:pt x="32" y="214"/>
                  </a:lnTo>
                  <a:lnTo>
                    <a:pt x="22" y="207"/>
                  </a:lnTo>
                  <a:lnTo>
                    <a:pt x="13" y="201"/>
                  </a:lnTo>
                  <a:lnTo>
                    <a:pt x="6" y="196"/>
                  </a:lnTo>
                  <a:lnTo>
                    <a:pt x="2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5963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89" name="Freeform 41"/>
            <p:cNvSpPr>
              <a:spLocks/>
            </p:cNvSpPr>
            <p:nvPr/>
          </p:nvSpPr>
          <p:spPr bwMode="auto">
            <a:xfrm>
              <a:off x="4102100" y="2960688"/>
              <a:ext cx="363538" cy="252413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20" y="253"/>
                </a:cxn>
                <a:cxn ang="0">
                  <a:pos x="45" y="250"/>
                </a:cxn>
                <a:cxn ang="0">
                  <a:pos x="70" y="244"/>
                </a:cxn>
                <a:cxn ang="0">
                  <a:pos x="99" y="236"/>
                </a:cxn>
                <a:cxn ang="0">
                  <a:pos x="128" y="227"/>
                </a:cxn>
                <a:cxn ang="0">
                  <a:pos x="158" y="215"/>
                </a:cxn>
                <a:cxn ang="0">
                  <a:pos x="189" y="201"/>
                </a:cxn>
                <a:cxn ang="0">
                  <a:pos x="220" y="187"/>
                </a:cxn>
                <a:cxn ang="0">
                  <a:pos x="251" y="170"/>
                </a:cxn>
                <a:cxn ang="0">
                  <a:pos x="281" y="151"/>
                </a:cxn>
                <a:cxn ang="0">
                  <a:pos x="309" y="130"/>
                </a:cxn>
                <a:cxn ang="0">
                  <a:pos x="335" y="108"/>
                </a:cxn>
                <a:cxn ang="0">
                  <a:pos x="359" y="84"/>
                </a:cxn>
                <a:cxn ang="0">
                  <a:pos x="381" y="57"/>
                </a:cxn>
                <a:cxn ang="0">
                  <a:pos x="400" y="30"/>
                </a:cxn>
                <a:cxn ang="0">
                  <a:pos x="415" y="0"/>
                </a:cxn>
                <a:cxn ang="0">
                  <a:pos x="457" y="50"/>
                </a:cxn>
                <a:cxn ang="0">
                  <a:pos x="445" y="78"/>
                </a:cxn>
                <a:cxn ang="0">
                  <a:pos x="427" y="106"/>
                </a:cxn>
                <a:cxn ang="0">
                  <a:pos x="405" y="132"/>
                </a:cxn>
                <a:cxn ang="0">
                  <a:pos x="380" y="158"/>
                </a:cxn>
                <a:cxn ang="0">
                  <a:pos x="352" y="182"/>
                </a:cxn>
                <a:cxn ang="0">
                  <a:pos x="322" y="206"/>
                </a:cxn>
                <a:cxn ang="0">
                  <a:pos x="290" y="228"/>
                </a:cxn>
                <a:cxn ang="0">
                  <a:pos x="258" y="248"/>
                </a:cxn>
                <a:cxn ang="0">
                  <a:pos x="224" y="266"/>
                </a:cxn>
                <a:cxn ang="0">
                  <a:pos x="192" y="281"/>
                </a:cxn>
                <a:cxn ang="0">
                  <a:pos x="160" y="295"/>
                </a:cxn>
                <a:cxn ang="0">
                  <a:pos x="129" y="305"/>
                </a:cxn>
                <a:cxn ang="0">
                  <a:pos x="100" y="312"/>
                </a:cxn>
                <a:cxn ang="0">
                  <a:pos x="75" y="317"/>
                </a:cxn>
                <a:cxn ang="0">
                  <a:pos x="52" y="318"/>
                </a:cxn>
                <a:cxn ang="0">
                  <a:pos x="33" y="314"/>
                </a:cxn>
                <a:cxn ang="0">
                  <a:pos x="32" y="312"/>
                </a:cxn>
                <a:cxn ang="0">
                  <a:pos x="27" y="304"/>
                </a:cxn>
                <a:cxn ang="0">
                  <a:pos x="22" y="295"/>
                </a:cxn>
                <a:cxn ang="0">
                  <a:pos x="15" y="283"/>
                </a:cxn>
                <a:cxn ang="0">
                  <a:pos x="8" y="272"/>
                </a:cxn>
                <a:cxn ang="0">
                  <a:pos x="3" y="263"/>
                </a:cxn>
                <a:cxn ang="0">
                  <a:pos x="0" y="257"/>
                </a:cxn>
                <a:cxn ang="0">
                  <a:pos x="0" y="256"/>
                </a:cxn>
              </a:cxnLst>
              <a:rect l="0" t="0" r="r" b="b"/>
              <a:pathLst>
                <a:path w="457" h="318">
                  <a:moveTo>
                    <a:pt x="0" y="256"/>
                  </a:moveTo>
                  <a:lnTo>
                    <a:pt x="20" y="253"/>
                  </a:lnTo>
                  <a:lnTo>
                    <a:pt x="45" y="250"/>
                  </a:lnTo>
                  <a:lnTo>
                    <a:pt x="70" y="244"/>
                  </a:lnTo>
                  <a:lnTo>
                    <a:pt x="99" y="236"/>
                  </a:lnTo>
                  <a:lnTo>
                    <a:pt x="128" y="227"/>
                  </a:lnTo>
                  <a:lnTo>
                    <a:pt x="158" y="215"/>
                  </a:lnTo>
                  <a:lnTo>
                    <a:pt x="189" y="201"/>
                  </a:lnTo>
                  <a:lnTo>
                    <a:pt x="220" y="187"/>
                  </a:lnTo>
                  <a:lnTo>
                    <a:pt x="251" y="170"/>
                  </a:lnTo>
                  <a:lnTo>
                    <a:pt x="281" y="151"/>
                  </a:lnTo>
                  <a:lnTo>
                    <a:pt x="309" y="130"/>
                  </a:lnTo>
                  <a:lnTo>
                    <a:pt x="335" y="108"/>
                  </a:lnTo>
                  <a:lnTo>
                    <a:pt x="359" y="84"/>
                  </a:lnTo>
                  <a:lnTo>
                    <a:pt x="381" y="57"/>
                  </a:lnTo>
                  <a:lnTo>
                    <a:pt x="400" y="30"/>
                  </a:lnTo>
                  <a:lnTo>
                    <a:pt x="415" y="0"/>
                  </a:lnTo>
                  <a:lnTo>
                    <a:pt x="457" y="50"/>
                  </a:lnTo>
                  <a:lnTo>
                    <a:pt x="445" y="78"/>
                  </a:lnTo>
                  <a:lnTo>
                    <a:pt x="427" y="106"/>
                  </a:lnTo>
                  <a:lnTo>
                    <a:pt x="405" y="132"/>
                  </a:lnTo>
                  <a:lnTo>
                    <a:pt x="380" y="158"/>
                  </a:lnTo>
                  <a:lnTo>
                    <a:pt x="352" y="182"/>
                  </a:lnTo>
                  <a:lnTo>
                    <a:pt x="322" y="206"/>
                  </a:lnTo>
                  <a:lnTo>
                    <a:pt x="290" y="228"/>
                  </a:lnTo>
                  <a:lnTo>
                    <a:pt x="258" y="248"/>
                  </a:lnTo>
                  <a:lnTo>
                    <a:pt x="224" y="266"/>
                  </a:lnTo>
                  <a:lnTo>
                    <a:pt x="192" y="281"/>
                  </a:lnTo>
                  <a:lnTo>
                    <a:pt x="160" y="295"/>
                  </a:lnTo>
                  <a:lnTo>
                    <a:pt x="129" y="305"/>
                  </a:lnTo>
                  <a:lnTo>
                    <a:pt x="100" y="312"/>
                  </a:lnTo>
                  <a:lnTo>
                    <a:pt x="75" y="317"/>
                  </a:lnTo>
                  <a:lnTo>
                    <a:pt x="52" y="318"/>
                  </a:lnTo>
                  <a:lnTo>
                    <a:pt x="33" y="314"/>
                  </a:lnTo>
                  <a:lnTo>
                    <a:pt x="32" y="312"/>
                  </a:lnTo>
                  <a:lnTo>
                    <a:pt x="27" y="304"/>
                  </a:lnTo>
                  <a:lnTo>
                    <a:pt x="22" y="295"/>
                  </a:lnTo>
                  <a:lnTo>
                    <a:pt x="15" y="283"/>
                  </a:lnTo>
                  <a:lnTo>
                    <a:pt x="8" y="272"/>
                  </a:lnTo>
                  <a:lnTo>
                    <a:pt x="3" y="263"/>
                  </a:lnTo>
                  <a:lnTo>
                    <a:pt x="0" y="257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5963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90" name="Freeform 42"/>
            <p:cNvSpPr>
              <a:spLocks/>
            </p:cNvSpPr>
            <p:nvPr/>
          </p:nvSpPr>
          <p:spPr bwMode="auto">
            <a:xfrm>
              <a:off x="4711700" y="3695701"/>
              <a:ext cx="136525" cy="120650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45" y="100"/>
                </a:cxn>
                <a:cxn ang="0">
                  <a:pos x="64" y="89"/>
                </a:cxn>
                <a:cxn ang="0">
                  <a:pos x="79" y="79"/>
                </a:cxn>
                <a:cxn ang="0">
                  <a:pos x="92" y="68"/>
                </a:cxn>
                <a:cxn ang="0">
                  <a:pos x="105" y="58"/>
                </a:cxn>
                <a:cxn ang="0">
                  <a:pos x="115" y="47"/>
                </a:cxn>
                <a:cxn ang="0">
                  <a:pos x="126" y="33"/>
                </a:cxn>
                <a:cxn ang="0">
                  <a:pos x="137" y="18"/>
                </a:cxn>
                <a:cxn ang="0">
                  <a:pos x="148" y="0"/>
                </a:cxn>
                <a:cxn ang="0">
                  <a:pos x="173" y="47"/>
                </a:cxn>
                <a:cxn ang="0">
                  <a:pos x="159" y="67"/>
                </a:cxn>
                <a:cxn ang="0">
                  <a:pos x="145" y="85"/>
                </a:cxn>
                <a:cxn ang="0">
                  <a:pos x="130" y="101"/>
                </a:cxn>
                <a:cxn ang="0">
                  <a:pos x="114" y="113"/>
                </a:cxn>
                <a:cxn ang="0">
                  <a:pos x="96" y="125"/>
                </a:cxn>
                <a:cxn ang="0">
                  <a:pos x="76" y="134"/>
                </a:cxn>
                <a:cxn ang="0">
                  <a:pos x="53" y="143"/>
                </a:cxn>
                <a:cxn ang="0">
                  <a:pos x="28" y="153"/>
                </a:cxn>
                <a:cxn ang="0">
                  <a:pos x="0" y="115"/>
                </a:cxn>
              </a:cxnLst>
              <a:rect l="0" t="0" r="r" b="b"/>
              <a:pathLst>
                <a:path w="173" h="153">
                  <a:moveTo>
                    <a:pt x="0" y="115"/>
                  </a:moveTo>
                  <a:lnTo>
                    <a:pt x="45" y="100"/>
                  </a:lnTo>
                  <a:lnTo>
                    <a:pt x="64" y="89"/>
                  </a:lnTo>
                  <a:lnTo>
                    <a:pt x="79" y="79"/>
                  </a:lnTo>
                  <a:lnTo>
                    <a:pt x="92" y="68"/>
                  </a:lnTo>
                  <a:lnTo>
                    <a:pt x="105" y="58"/>
                  </a:lnTo>
                  <a:lnTo>
                    <a:pt x="115" y="47"/>
                  </a:lnTo>
                  <a:lnTo>
                    <a:pt x="126" y="33"/>
                  </a:lnTo>
                  <a:lnTo>
                    <a:pt x="137" y="18"/>
                  </a:lnTo>
                  <a:lnTo>
                    <a:pt x="148" y="0"/>
                  </a:lnTo>
                  <a:lnTo>
                    <a:pt x="173" y="47"/>
                  </a:lnTo>
                  <a:lnTo>
                    <a:pt x="159" y="67"/>
                  </a:lnTo>
                  <a:lnTo>
                    <a:pt x="145" y="85"/>
                  </a:lnTo>
                  <a:lnTo>
                    <a:pt x="130" y="101"/>
                  </a:lnTo>
                  <a:lnTo>
                    <a:pt x="114" y="113"/>
                  </a:lnTo>
                  <a:lnTo>
                    <a:pt x="96" y="125"/>
                  </a:lnTo>
                  <a:lnTo>
                    <a:pt x="76" y="134"/>
                  </a:lnTo>
                  <a:lnTo>
                    <a:pt x="53" y="143"/>
                  </a:lnTo>
                  <a:lnTo>
                    <a:pt x="28" y="153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757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91" name="Freeform 43"/>
            <p:cNvSpPr>
              <a:spLocks/>
            </p:cNvSpPr>
            <p:nvPr/>
          </p:nvSpPr>
          <p:spPr bwMode="auto">
            <a:xfrm>
              <a:off x="4195763" y="3013076"/>
              <a:ext cx="233363" cy="182563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6" y="169"/>
                </a:cxn>
                <a:cxn ang="0">
                  <a:pos x="34" y="162"/>
                </a:cxn>
                <a:cxn ang="0">
                  <a:pos x="51" y="154"/>
                </a:cxn>
                <a:cxn ang="0">
                  <a:pos x="68" y="147"/>
                </a:cxn>
                <a:cxn ang="0">
                  <a:pos x="87" y="139"/>
                </a:cxn>
                <a:cxn ang="0">
                  <a:pos x="104" y="130"/>
                </a:cxn>
                <a:cxn ang="0">
                  <a:pos x="122" y="122"/>
                </a:cxn>
                <a:cxn ang="0">
                  <a:pos x="141" y="112"/>
                </a:cxn>
                <a:cxn ang="0">
                  <a:pos x="158" y="102"/>
                </a:cxn>
                <a:cxn ang="0">
                  <a:pos x="175" y="90"/>
                </a:cxn>
                <a:cxn ang="0">
                  <a:pos x="193" y="79"/>
                </a:cxn>
                <a:cxn ang="0">
                  <a:pos x="209" y="66"/>
                </a:cxn>
                <a:cxn ang="0">
                  <a:pos x="224" y="51"/>
                </a:cxn>
                <a:cxn ang="0">
                  <a:pos x="239" y="36"/>
                </a:cxn>
                <a:cxn ang="0">
                  <a:pos x="252" y="19"/>
                </a:cxn>
                <a:cxn ang="0">
                  <a:pos x="264" y="0"/>
                </a:cxn>
                <a:cxn ang="0">
                  <a:pos x="294" y="55"/>
                </a:cxn>
                <a:cxn ang="0">
                  <a:pos x="285" y="70"/>
                </a:cxn>
                <a:cxn ang="0">
                  <a:pos x="275" y="85"/>
                </a:cxn>
                <a:cxn ang="0">
                  <a:pos x="263" y="100"/>
                </a:cxn>
                <a:cxn ang="0">
                  <a:pos x="249" y="115"/>
                </a:cxn>
                <a:cxn ang="0">
                  <a:pos x="234" y="128"/>
                </a:cxn>
                <a:cxn ang="0">
                  <a:pos x="218" y="142"/>
                </a:cxn>
                <a:cxn ang="0">
                  <a:pos x="201" y="156"/>
                </a:cxn>
                <a:cxn ang="0">
                  <a:pos x="182" y="169"/>
                </a:cxn>
                <a:cxn ang="0">
                  <a:pos x="164" y="180"/>
                </a:cxn>
                <a:cxn ang="0">
                  <a:pos x="144" y="191"/>
                </a:cxn>
                <a:cxn ang="0">
                  <a:pos x="125" y="201"/>
                </a:cxn>
                <a:cxn ang="0">
                  <a:pos x="105" y="209"/>
                </a:cxn>
                <a:cxn ang="0">
                  <a:pos x="86" y="217"/>
                </a:cxn>
                <a:cxn ang="0">
                  <a:pos x="67" y="223"/>
                </a:cxn>
                <a:cxn ang="0">
                  <a:pos x="48" y="228"/>
                </a:cxn>
                <a:cxn ang="0">
                  <a:pos x="29" y="231"/>
                </a:cxn>
                <a:cxn ang="0">
                  <a:pos x="0" y="177"/>
                </a:cxn>
              </a:cxnLst>
              <a:rect l="0" t="0" r="r" b="b"/>
              <a:pathLst>
                <a:path w="294" h="231">
                  <a:moveTo>
                    <a:pt x="0" y="177"/>
                  </a:moveTo>
                  <a:lnTo>
                    <a:pt x="16" y="169"/>
                  </a:lnTo>
                  <a:lnTo>
                    <a:pt x="34" y="162"/>
                  </a:lnTo>
                  <a:lnTo>
                    <a:pt x="51" y="154"/>
                  </a:lnTo>
                  <a:lnTo>
                    <a:pt x="68" y="147"/>
                  </a:lnTo>
                  <a:lnTo>
                    <a:pt x="87" y="139"/>
                  </a:lnTo>
                  <a:lnTo>
                    <a:pt x="104" y="130"/>
                  </a:lnTo>
                  <a:lnTo>
                    <a:pt x="122" y="122"/>
                  </a:lnTo>
                  <a:lnTo>
                    <a:pt x="141" y="112"/>
                  </a:lnTo>
                  <a:lnTo>
                    <a:pt x="158" y="102"/>
                  </a:lnTo>
                  <a:lnTo>
                    <a:pt x="175" y="90"/>
                  </a:lnTo>
                  <a:lnTo>
                    <a:pt x="193" y="79"/>
                  </a:lnTo>
                  <a:lnTo>
                    <a:pt x="209" y="66"/>
                  </a:lnTo>
                  <a:lnTo>
                    <a:pt x="224" y="51"/>
                  </a:lnTo>
                  <a:lnTo>
                    <a:pt x="239" y="36"/>
                  </a:lnTo>
                  <a:lnTo>
                    <a:pt x="252" y="19"/>
                  </a:lnTo>
                  <a:lnTo>
                    <a:pt x="264" y="0"/>
                  </a:lnTo>
                  <a:lnTo>
                    <a:pt x="294" y="55"/>
                  </a:lnTo>
                  <a:lnTo>
                    <a:pt x="285" y="70"/>
                  </a:lnTo>
                  <a:lnTo>
                    <a:pt x="275" y="85"/>
                  </a:lnTo>
                  <a:lnTo>
                    <a:pt x="263" y="100"/>
                  </a:lnTo>
                  <a:lnTo>
                    <a:pt x="249" y="115"/>
                  </a:lnTo>
                  <a:lnTo>
                    <a:pt x="234" y="128"/>
                  </a:lnTo>
                  <a:lnTo>
                    <a:pt x="218" y="142"/>
                  </a:lnTo>
                  <a:lnTo>
                    <a:pt x="201" y="156"/>
                  </a:lnTo>
                  <a:lnTo>
                    <a:pt x="182" y="169"/>
                  </a:lnTo>
                  <a:lnTo>
                    <a:pt x="164" y="180"/>
                  </a:lnTo>
                  <a:lnTo>
                    <a:pt x="144" y="191"/>
                  </a:lnTo>
                  <a:lnTo>
                    <a:pt x="125" y="201"/>
                  </a:lnTo>
                  <a:lnTo>
                    <a:pt x="105" y="209"/>
                  </a:lnTo>
                  <a:lnTo>
                    <a:pt x="86" y="217"/>
                  </a:lnTo>
                  <a:lnTo>
                    <a:pt x="67" y="223"/>
                  </a:lnTo>
                  <a:lnTo>
                    <a:pt x="48" y="228"/>
                  </a:lnTo>
                  <a:lnTo>
                    <a:pt x="29" y="231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7577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92" name="Freeform 44"/>
            <p:cNvSpPr>
              <a:spLocks/>
            </p:cNvSpPr>
            <p:nvPr/>
          </p:nvSpPr>
          <p:spPr bwMode="auto">
            <a:xfrm>
              <a:off x="4754563" y="3732213"/>
              <a:ext cx="69850" cy="6667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32" y="30"/>
                </a:cxn>
                <a:cxn ang="0">
                  <a:pos x="64" y="0"/>
                </a:cxn>
                <a:cxn ang="0">
                  <a:pos x="87" y="38"/>
                </a:cxn>
                <a:cxn ang="0">
                  <a:pos x="68" y="57"/>
                </a:cxn>
                <a:cxn ang="0">
                  <a:pos x="44" y="72"/>
                </a:cxn>
                <a:cxn ang="0">
                  <a:pos x="14" y="85"/>
                </a:cxn>
                <a:cxn ang="0">
                  <a:pos x="0" y="47"/>
                </a:cxn>
              </a:cxnLst>
              <a:rect l="0" t="0" r="r" b="b"/>
              <a:pathLst>
                <a:path w="87" h="85">
                  <a:moveTo>
                    <a:pt x="0" y="47"/>
                  </a:moveTo>
                  <a:lnTo>
                    <a:pt x="32" y="30"/>
                  </a:lnTo>
                  <a:lnTo>
                    <a:pt x="64" y="0"/>
                  </a:lnTo>
                  <a:lnTo>
                    <a:pt x="87" y="38"/>
                  </a:lnTo>
                  <a:lnTo>
                    <a:pt x="68" y="57"/>
                  </a:lnTo>
                  <a:lnTo>
                    <a:pt x="44" y="72"/>
                  </a:lnTo>
                  <a:lnTo>
                    <a:pt x="14" y="85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898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93" name="Freeform 45"/>
            <p:cNvSpPr>
              <a:spLocks/>
            </p:cNvSpPr>
            <p:nvPr/>
          </p:nvSpPr>
          <p:spPr bwMode="auto">
            <a:xfrm>
              <a:off x="4249738" y="3062288"/>
              <a:ext cx="138113" cy="117475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1" y="77"/>
                </a:cxn>
                <a:cxn ang="0">
                  <a:pos x="40" y="68"/>
                </a:cxn>
                <a:cxn ang="0">
                  <a:pos x="60" y="59"/>
                </a:cxn>
                <a:cxn ang="0">
                  <a:pos x="77" y="49"/>
                </a:cxn>
                <a:cxn ang="0">
                  <a:pos x="95" y="39"/>
                </a:cxn>
                <a:cxn ang="0">
                  <a:pos x="112" y="29"/>
                </a:cxn>
                <a:cxn ang="0">
                  <a:pos x="129" y="15"/>
                </a:cxn>
                <a:cxn ang="0">
                  <a:pos x="147" y="0"/>
                </a:cxn>
                <a:cxn ang="0">
                  <a:pos x="174" y="41"/>
                </a:cxn>
                <a:cxn ang="0">
                  <a:pos x="158" y="60"/>
                </a:cxn>
                <a:cxn ang="0">
                  <a:pos x="142" y="77"/>
                </a:cxn>
                <a:cxn ang="0">
                  <a:pos x="125" y="92"/>
                </a:cxn>
                <a:cxn ang="0">
                  <a:pos x="107" y="106"/>
                </a:cxn>
                <a:cxn ang="0">
                  <a:pos x="90" y="117"/>
                </a:cxn>
                <a:cxn ang="0">
                  <a:pos x="72" y="129"/>
                </a:cxn>
                <a:cxn ang="0">
                  <a:pos x="53" y="138"/>
                </a:cxn>
                <a:cxn ang="0">
                  <a:pos x="35" y="146"/>
                </a:cxn>
                <a:cxn ang="0">
                  <a:pos x="0" y="87"/>
                </a:cxn>
              </a:cxnLst>
              <a:rect l="0" t="0" r="r" b="b"/>
              <a:pathLst>
                <a:path w="174" h="146">
                  <a:moveTo>
                    <a:pt x="0" y="87"/>
                  </a:moveTo>
                  <a:lnTo>
                    <a:pt x="21" y="77"/>
                  </a:lnTo>
                  <a:lnTo>
                    <a:pt x="40" y="68"/>
                  </a:lnTo>
                  <a:lnTo>
                    <a:pt x="60" y="59"/>
                  </a:lnTo>
                  <a:lnTo>
                    <a:pt x="77" y="49"/>
                  </a:lnTo>
                  <a:lnTo>
                    <a:pt x="95" y="39"/>
                  </a:lnTo>
                  <a:lnTo>
                    <a:pt x="112" y="29"/>
                  </a:lnTo>
                  <a:lnTo>
                    <a:pt x="129" y="15"/>
                  </a:lnTo>
                  <a:lnTo>
                    <a:pt x="147" y="0"/>
                  </a:lnTo>
                  <a:lnTo>
                    <a:pt x="174" y="41"/>
                  </a:lnTo>
                  <a:lnTo>
                    <a:pt x="158" y="60"/>
                  </a:lnTo>
                  <a:lnTo>
                    <a:pt x="142" y="77"/>
                  </a:lnTo>
                  <a:lnTo>
                    <a:pt x="125" y="92"/>
                  </a:lnTo>
                  <a:lnTo>
                    <a:pt x="107" y="106"/>
                  </a:lnTo>
                  <a:lnTo>
                    <a:pt x="90" y="117"/>
                  </a:lnTo>
                  <a:lnTo>
                    <a:pt x="72" y="129"/>
                  </a:lnTo>
                  <a:lnTo>
                    <a:pt x="53" y="138"/>
                  </a:lnTo>
                  <a:lnTo>
                    <a:pt x="35" y="146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989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94" name="Freeform 46"/>
            <p:cNvSpPr>
              <a:spLocks/>
            </p:cNvSpPr>
            <p:nvPr/>
          </p:nvSpPr>
          <p:spPr bwMode="auto">
            <a:xfrm>
              <a:off x="4772025" y="3749676"/>
              <a:ext cx="38100" cy="365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9" y="30"/>
                </a:cxn>
                <a:cxn ang="0">
                  <a:pos x="26" y="45"/>
                </a:cxn>
                <a:cxn ang="0">
                  <a:pos x="0" y="19"/>
                </a:cxn>
                <a:cxn ang="0">
                  <a:pos x="23" y="0"/>
                </a:cxn>
              </a:cxnLst>
              <a:rect l="0" t="0" r="r" b="b"/>
              <a:pathLst>
                <a:path w="49" h="45">
                  <a:moveTo>
                    <a:pt x="23" y="0"/>
                  </a:moveTo>
                  <a:lnTo>
                    <a:pt x="49" y="30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2AF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95" name="Freeform 47"/>
            <p:cNvSpPr>
              <a:spLocks/>
            </p:cNvSpPr>
            <p:nvPr/>
          </p:nvSpPr>
          <p:spPr bwMode="auto">
            <a:xfrm>
              <a:off x="4306888" y="3084513"/>
              <a:ext cx="63500" cy="603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9" y="36"/>
                </a:cxn>
                <a:cxn ang="0">
                  <a:pos x="30" y="76"/>
                </a:cxn>
                <a:cxn ang="0">
                  <a:pos x="0" y="32"/>
                </a:cxn>
                <a:cxn ang="0">
                  <a:pos x="48" y="0"/>
                </a:cxn>
              </a:cxnLst>
              <a:rect l="0" t="0" r="r" b="b"/>
              <a:pathLst>
                <a:path w="79" h="76">
                  <a:moveTo>
                    <a:pt x="48" y="0"/>
                  </a:moveTo>
                  <a:lnTo>
                    <a:pt x="79" y="36"/>
                  </a:lnTo>
                  <a:lnTo>
                    <a:pt x="30" y="76"/>
                  </a:lnTo>
                  <a:lnTo>
                    <a:pt x="0" y="3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B2AF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96" name="Freeform 48"/>
            <p:cNvSpPr>
              <a:spLocks/>
            </p:cNvSpPr>
            <p:nvPr/>
          </p:nvSpPr>
          <p:spPr bwMode="auto">
            <a:xfrm>
              <a:off x="3979863" y="2681288"/>
              <a:ext cx="71438" cy="5873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7" y="17"/>
                </a:cxn>
                <a:cxn ang="0">
                  <a:pos x="45" y="5"/>
                </a:cxn>
                <a:cxn ang="0">
                  <a:pos x="65" y="0"/>
                </a:cxn>
                <a:cxn ang="0">
                  <a:pos x="91" y="35"/>
                </a:cxn>
                <a:cxn ang="0">
                  <a:pos x="69" y="60"/>
                </a:cxn>
                <a:cxn ang="0">
                  <a:pos x="43" y="72"/>
                </a:cxn>
                <a:cxn ang="0">
                  <a:pos x="19" y="74"/>
                </a:cxn>
                <a:cxn ang="0">
                  <a:pos x="16" y="68"/>
                </a:cxn>
                <a:cxn ang="0">
                  <a:pos x="11" y="54"/>
                </a:cxn>
                <a:cxn ang="0">
                  <a:pos x="4" y="42"/>
                </a:cxn>
                <a:cxn ang="0">
                  <a:pos x="0" y="36"/>
                </a:cxn>
              </a:cxnLst>
              <a:rect l="0" t="0" r="r" b="b"/>
              <a:pathLst>
                <a:path w="91" h="74">
                  <a:moveTo>
                    <a:pt x="0" y="36"/>
                  </a:moveTo>
                  <a:lnTo>
                    <a:pt x="7" y="17"/>
                  </a:lnTo>
                  <a:lnTo>
                    <a:pt x="45" y="5"/>
                  </a:lnTo>
                  <a:lnTo>
                    <a:pt x="65" y="0"/>
                  </a:lnTo>
                  <a:lnTo>
                    <a:pt x="91" y="35"/>
                  </a:lnTo>
                  <a:lnTo>
                    <a:pt x="69" y="60"/>
                  </a:lnTo>
                  <a:lnTo>
                    <a:pt x="43" y="72"/>
                  </a:lnTo>
                  <a:lnTo>
                    <a:pt x="19" y="74"/>
                  </a:lnTo>
                  <a:lnTo>
                    <a:pt x="16" y="68"/>
                  </a:lnTo>
                  <a:lnTo>
                    <a:pt x="11" y="54"/>
                  </a:lnTo>
                  <a:lnTo>
                    <a:pt x="4" y="4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1C26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697" name="Freeform 49"/>
            <p:cNvSpPr>
              <a:spLocks/>
            </p:cNvSpPr>
            <p:nvPr/>
          </p:nvSpPr>
          <p:spPr bwMode="auto">
            <a:xfrm>
              <a:off x="3983038" y="2679701"/>
              <a:ext cx="41275" cy="2857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7" y="11"/>
                </a:cxn>
                <a:cxn ang="0">
                  <a:pos x="29" y="0"/>
                </a:cxn>
                <a:cxn ang="0">
                  <a:pos x="53" y="2"/>
                </a:cxn>
                <a:cxn ang="0">
                  <a:pos x="44" y="19"/>
                </a:cxn>
                <a:cxn ang="0">
                  <a:pos x="26" y="36"/>
                </a:cxn>
                <a:cxn ang="0">
                  <a:pos x="22" y="34"/>
                </a:cxn>
                <a:cxn ang="0">
                  <a:pos x="14" y="32"/>
                </a:cxn>
                <a:cxn ang="0">
                  <a:pos x="4" y="31"/>
                </a:cxn>
                <a:cxn ang="0">
                  <a:pos x="0" y="31"/>
                </a:cxn>
              </a:cxnLst>
              <a:rect l="0" t="0" r="r" b="b"/>
              <a:pathLst>
                <a:path w="53" h="36">
                  <a:moveTo>
                    <a:pt x="0" y="31"/>
                  </a:moveTo>
                  <a:lnTo>
                    <a:pt x="7" y="11"/>
                  </a:lnTo>
                  <a:lnTo>
                    <a:pt x="29" y="0"/>
                  </a:lnTo>
                  <a:lnTo>
                    <a:pt x="53" y="2"/>
                  </a:lnTo>
                  <a:lnTo>
                    <a:pt x="44" y="19"/>
                  </a:lnTo>
                  <a:lnTo>
                    <a:pt x="26" y="36"/>
                  </a:lnTo>
                  <a:lnTo>
                    <a:pt x="22" y="34"/>
                  </a:lnTo>
                  <a:lnTo>
                    <a:pt x="14" y="32"/>
                  </a:lnTo>
                  <a:lnTo>
                    <a:pt x="4" y="31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5963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8533 0.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0" y="4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תיאור האירוע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e-IL" sz="2400" dirty="0" smtClean="0"/>
          </a:p>
          <a:p>
            <a:endParaRPr lang="he-IL" sz="2400" dirty="0"/>
          </a:p>
          <a:p>
            <a:endParaRPr lang="he-IL" sz="2400" dirty="0" smtClean="0"/>
          </a:p>
          <a:p>
            <a:endParaRPr lang="he-IL" sz="2400" dirty="0"/>
          </a:p>
          <a:p>
            <a:r>
              <a:rPr lang="en-US" sz="2400" dirty="0" smtClean="0"/>
              <a:t>9</a:t>
            </a:r>
            <a:r>
              <a:rPr lang="he-IL" sz="2400" dirty="0" smtClean="0"/>
              <a:t> שעות מתחילת האירוע</a:t>
            </a:r>
          </a:p>
          <a:p>
            <a:r>
              <a:rPr lang="he-IL" sz="2400" dirty="0" smtClean="0"/>
              <a:t>4 נפגעים קשה הגיעו ב 10 הדקות האחרונות</a:t>
            </a:r>
          </a:p>
          <a:p>
            <a:r>
              <a:rPr lang="he-IL" sz="2400" dirty="0"/>
              <a:t>6</a:t>
            </a:r>
            <a:r>
              <a:rPr lang="he-IL" sz="2400" dirty="0" smtClean="0"/>
              <a:t> פצועים קשה, מטופלים כרגע בתהליך ההגעה לאתר, ויגיעו בזמן הקרוב לאתר קשים</a:t>
            </a:r>
          </a:p>
          <a:p>
            <a:r>
              <a:rPr lang="he-IL" sz="2400" dirty="0" smtClean="0"/>
              <a:t>2 אמבולנסים נמצאים בדרכם לביה"ח, הם יגיעו בעוד 2 דק'</a:t>
            </a:r>
          </a:p>
          <a:p>
            <a:pPr lvl="1"/>
            <a:r>
              <a:rPr lang="he-IL" sz="2400" dirty="0" smtClean="0"/>
              <a:t>באמבולנס אחד יש 1 פצוע קשה + 2 קלים</a:t>
            </a:r>
          </a:p>
          <a:p>
            <a:pPr lvl="1"/>
            <a:r>
              <a:rPr lang="he-IL" sz="2400" dirty="0" smtClean="0"/>
              <a:t>באמבולנס השני יש 1 פצוע בינוני + 2 קלים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ADC8-35A1-4988-869D-9D94BFB99459}" type="slidenum">
              <a:rPr lang="he-IL" smtClean="0"/>
              <a:pPr/>
              <a:t>43</a:t>
            </a:fld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35693"/>
              </p:ext>
            </p:extLst>
          </p:nvPr>
        </p:nvGraphicFramePr>
        <p:xfrm>
          <a:off x="971600" y="1244352"/>
          <a:ext cx="7440826" cy="1752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87254"/>
                <a:gridCol w="1527000"/>
                <a:gridCol w="1178998"/>
                <a:gridCol w="1514204"/>
                <a:gridCol w="213337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חדר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כמות</a:t>
                      </a:r>
                      <a:r>
                        <a:rPr lang="he-IL" baseline="0" dirty="0" smtClean="0"/>
                        <a:t> נפגעים</a:t>
                      </a:r>
                      <a:r>
                        <a:rPr lang="he-IL" dirty="0" smtClean="0"/>
                        <a:t> ברגע זה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אנשי</a:t>
                      </a:r>
                      <a:r>
                        <a:rPr lang="he-IL" baseline="0" dirty="0" smtClean="0"/>
                        <a:t> צוות ברגע זה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כמות</a:t>
                      </a:r>
                      <a:r>
                        <a:rPr lang="he-IL" baseline="0" dirty="0" smtClean="0"/>
                        <a:t> נפגעים</a:t>
                      </a:r>
                      <a:r>
                        <a:rPr lang="he-IL" dirty="0" smtClean="0"/>
                        <a:t> בעוד שעה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אנשי צוות נדרשים בעוד שעה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קשים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בינוניים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75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93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24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קלים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92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132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14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נקודת המבט של מנהל האירוע – ללא שימוש במערכת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ADC8-35A1-4988-869D-9D94BFB99459}" type="slidenum">
              <a:rPr lang="he-IL" smtClean="0"/>
              <a:pPr/>
              <a:t>44</a:t>
            </a:fld>
            <a:endParaRPr lang="he-IL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99928"/>
              </p:ext>
            </p:extLst>
          </p:nvPr>
        </p:nvGraphicFramePr>
        <p:xfrm>
          <a:off x="179512" y="1604392"/>
          <a:ext cx="8496943" cy="1752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5071"/>
                <a:gridCol w="1790065"/>
                <a:gridCol w="1669494"/>
                <a:gridCol w="2071901"/>
                <a:gridCol w="2100412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חדר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mtClean="0"/>
                        <a:t>כמות נפגעים </a:t>
                      </a:r>
                      <a:r>
                        <a:rPr lang="he-IL" dirty="0" smtClean="0"/>
                        <a:t>ברגע זה (בפועל)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אנשי</a:t>
                      </a:r>
                      <a:r>
                        <a:rPr lang="he-IL" baseline="0" dirty="0" smtClean="0"/>
                        <a:t> צוות ברגע זה (בפועל)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כמות נפגעים בעוד שעה (בפועל)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אנשי צוות נדרשים בעוד שעה (בפועל)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קשים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35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(39)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23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baseline="0" dirty="0" smtClean="0"/>
                        <a:t>(25)</a:t>
                      </a:r>
                      <a:endParaRPr lang="he-I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smtClean="0"/>
                        <a:t>47</a:t>
                      </a:r>
                      <a:r>
                        <a:rPr lang="he-IL" smtClean="0"/>
                        <a:t>    </a:t>
                      </a:r>
                      <a:r>
                        <a:rPr lang="he-IL" sz="1400" dirty="0" smtClean="0"/>
                        <a:t>(59)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19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(30)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בינוניים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70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(75)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15 </a:t>
                      </a:r>
                      <a:r>
                        <a:rPr lang="he-IL" sz="1400" dirty="0" smtClean="0"/>
                        <a:t>(17)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98</a:t>
                      </a:r>
                      <a:r>
                        <a:rPr lang="he-IL" dirty="0" smtClean="0"/>
                        <a:t>    </a:t>
                      </a:r>
                      <a:r>
                        <a:rPr lang="he-IL" sz="1400" dirty="0" smtClean="0"/>
                        <a:t>(93)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25 </a:t>
                      </a:r>
                      <a:r>
                        <a:rPr lang="he-IL" sz="1400" dirty="0" smtClean="0"/>
                        <a:t>(24)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קלים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86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(92)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15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(11)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126 </a:t>
                      </a:r>
                      <a:r>
                        <a:rPr lang="he-IL" sz="1400" dirty="0" smtClean="0"/>
                        <a:t>(132)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13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(14)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214282" y="3356992"/>
            <a:ext cx="8472518" cy="2929528"/>
          </a:xfrm>
        </p:spPr>
        <p:txBody>
          <a:bodyPr>
            <a:noAutofit/>
          </a:bodyPr>
          <a:lstStyle/>
          <a:p>
            <a:r>
              <a:rPr lang="en-US" sz="2400" dirty="0" smtClean="0"/>
              <a:t>9</a:t>
            </a:r>
            <a:r>
              <a:rPr lang="he-IL" sz="2400" dirty="0" smtClean="0"/>
              <a:t> שעות מתחילת האירוע</a:t>
            </a:r>
          </a:p>
          <a:p>
            <a:r>
              <a:rPr lang="he-I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 נפגעים קשה הגיעו ב 10 הדקות האחרונות</a:t>
            </a:r>
          </a:p>
          <a:p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r>
              <a:rPr lang="he-I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פצועים קשה, מטופלים כרגע בתהליך ההגעה לאתר, ויגיעו בזמן הקרוב לאתר קשים</a:t>
            </a:r>
          </a:p>
          <a:p>
            <a:r>
              <a:rPr lang="he-IL" sz="2400" dirty="0" smtClean="0"/>
              <a:t>2 אמבולנסים נמצאים בדרכם לביה"ח, הם יגיעו בעוד 2 דק'</a:t>
            </a:r>
          </a:p>
          <a:p>
            <a:pPr lvl="1"/>
            <a:r>
              <a:rPr lang="he-IL" sz="2400" dirty="0" smtClean="0"/>
              <a:t>באמבולנס אחד יש 1 פצוע קשה + 2 קלים</a:t>
            </a:r>
          </a:p>
          <a:p>
            <a:pPr lvl="1"/>
            <a:r>
              <a:rPr lang="he-IL" sz="2400" dirty="0" smtClean="0"/>
              <a:t>באמבולנס השני יש 1 פצוע בינוני + 2 קלים</a:t>
            </a:r>
          </a:p>
        </p:txBody>
      </p:sp>
    </p:spTree>
    <p:extLst>
      <p:ext uri="{BB962C8B-B14F-4D97-AF65-F5344CB8AC3E}">
        <p14:creationId xmlns:p14="http://schemas.microsoft.com/office/powerpoint/2010/main" val="9427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קבלת ההחלטה והתוצאה – ללא שימוש במערכת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600" dirty="0" smtClean="0"/>
              <a:t>עפ"י ההערכות המוקדמות  בשעה הקרובה לא ייווצר מחסור במקומות לטיפול בנפגעים קשים חדשים</a:t>
            </a:r>
          </a:p>
          <a:p>
            <a:r>
              <a:rPr lang="he-IL" sz="2600" dirty="0" smtClean="0"/>
              <a:t>מנהל האירוע מתגבר את אתר הבינוניים על חשבון הקשים</a:t>
            </a:r>
            <a:endParaRPr lang="he-IL" sz="2600" dirty="0"/>
          </a:p>
          <a:p>
            <a:endParaRPr lang="he-IL" sz="2600" dirty="0" smtClean="0"/>
          </a:p>
          <a:p>
            <a:endParaRPr lang="he-IL" sz="2600" dirty="0" smtClean="0"/>
          </a:p>
          <a:p>
            <a:r>
              <a:rPr lang="he-IL" sz="2600" dirty="0" smtClean="0"/>
              <a:t>ההחלטה </a:t>
            </a:r>
            <a:r>
              <a:rPr lang="he-IL" sz="2600" dirty="0"/>
              <a:t>לפתוח אתר נוסף לקשים מתקבלת בשלב מאוחר מידי</a:t>
            </a:r>
          </a:p>
          <a:p>
            <a:r>
              <a:rPr lang="he-IL" sz="2600" dirty="0" smtClean="0"/>
              <a:t>בעוד כשעה יגיעו לחדר קשים פצועים שלא יהיה מקום לקלוט אותם</a:t>
            </a:r>
          </a:p>
          <a:p>
            <a:r>
              <a:rPr lang="he-IL" sz="2600" dirty="0" smtClean="0"/>
              <a:t>בעוד שעה יהיה מחסור בכ"א בחדר קשים</a:t>
            </a:r>
            <a:endParaRPr lang="he-IL" sz="2600" b="1" dirty="0" smtClean="0"/>
          </a:p>
          <a:p>
            <a:r>
              <a:rPr lang="he-IL" sz="2600" dirty="0" smtClean="0"/>
              <a:t>עיכוב במתן הטיפול מסכן את חיי הפצועים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ADC8-35A1-4988-869D-9D94BFB99459}" type="slidenum">
              <a:rPr lang="he-IL" smtClean="0"/>
              <a:pPr/>
              <a:t>45</a:t>
            </a:fld>
            <a:endParaRPr lang="he-IL"/>
          </a:p>
        </p:txBody>
      </p:sp>
      <p:sp>
        <p:nvSpPr>
          <p:cNvPr id="4" name="חץ ימינה מקווקו 3"/>
          <p:cNvSpPr/>
          <p:nvPr/>
        </p:nvSpPr>
        <p:spPr>
          <a:xfrm rot="5400000">
            <a:off x="4094254" y="3060652"/>
            <a:ext cx="955491" cy="8280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20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נקודת המבט של מנהל האירוע – עם שימוש במערכת</a:t>
            </a: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ADC8-35A1-4988-869D-9D94BFB99459}" type="slidenum">
              <a:rPr lang="he-IL" smtClean="0"/>
              <a:pPr/>
              <a:t>46</a:t>
            </a:fld>
            <a:endParaRPr lang="he-IL"/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214282" y="3428430"/>
            <a:ext cx="8472518" cy="2929528"/>
          </a:xfrm>
        </p:spPr>
        <p:txBody>
          <a:bodyPr>
            <a:noAutofit/>
          </a:bodyPr>
          <a:lstStyle/>
          <a:p>
            <a:r>
              <a:rPr lang="en-US" sz="2400" dirty="0" smtClean="0"/>
              <a:t>9</a:t>
            </a:r>
            <a:r>
              <a:rPr lang="he-IL" sz="2400" dirty="0" smtClean="0"/>
              <a:t> שעות מתחילת האירוע</a:t>
            </a:r>
          </a:p>
          <a:p>
            <a:r>
              <a:rPr lang="he-IL" sz="2400" dirty="0" smtClean="0"/>
              <a:t>4 נפגעים קשה הגיעו ב 10 הדקות האחרונות</a:t>
            </a:r>
          </a:p>
          <a:p>
            <a:r>
              <a:rPr lang="he-I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r>
              <a:rPr lang="he-I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פצועים קשה, מטופלים כרגע בתהליך ההגעה לאתר, ויגיעו בזמן הקרוב לאתר קשים</a:t>
            </a:r>
          </a:p>
          <a:p>
            <a:r>
              <a:rPr lang="he-IL" sz="2400" dirty="0" smtClean="0"/>
              <a:t>2 אמבולנסים נמצאים בדרכם לביה"ח, הם יגיעו בעוד 2 דק'</a:t>
            </a:r>
          </a:p>
          <a:p>
            <a:pPr lvl="1"/>
            <a:r>
              <a:rPr lang="he-IL" sz="2400" dirty="0" smtClean="0"/>
              <a:t>באמבולנס אחד יש 1 פצוע קשה + 2 קלים</a:t>
            </a:r>
          </a:p>
          <a:p>
            <a:pPr lvl="1"/>
            <a:r>
              <a:rPr lang="he-IL" sz="2400" dirty="0" smtClean="0"/>
              <a:t>באמבולנס השני יש 1 פצוע בינוני + 2 קלים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99928"/>
              </p:ext>
            </p:extLst>
          </p:nvPr>
        </p:nvGraphicFramePr>
        <p:xfrm>
          <a:off x="179512" y="1604392"/>
          <a:ext cx="8496943" cy="1752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5071"/>
                <a:gridCol w="1790065"/>
                <a:gridCol w="1669494"/>
                <a:gridCol w="2071901"/>
                <a:gridCol w="2100412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חדר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mtClean="0"/>
                        <a:t>כמות נפגעים </a:t>
                      </a:r>
                      <a:r>
                        <a:rPr lang="he-IL" dirty="0" smtClean="0"/>
                        <a:t>ברגע זה (בפועל)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אנשי</a:t>
                      </a:r>
                      <a:r>
                        <a:rPr lang="he-IL" baseline="0" dirty="0" smtClean="0"/>
                        <a:t> צוות ברגע זה (בפועל)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כמות נפגעים בעוד שעה (בפועל)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אנשי צוות נדרשים בעוד שעה (בפועל)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קשים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39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(39)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25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baseline="0" dirty="0" smtClean="0"/>
                        <a:t>(25)</a:t>
                      </a:r>
                      <a:endParaRPr lang="he-IL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62</a:t>
                      </a:r>
                      <a:r>
                        <a:rPr lang="he-IL" dirty="0" smtClean="0"/>
                        <a:t>    </a:t>
                      </a:r>
                      <a:r>
                        <a:rPr lang="he-IL" sz="1400" dirty="0" smtClean="0"/>
                        <a:t>(59)</a:t>
                      </a:r>
                      <a:endParaRPr lang="he-I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31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(30)</a:t>
                      </a:r>
                      <a:endParaRPr lang="he-IL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בינוניים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75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(75)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17 </a:t>
                      </a:r>
                      <a:r>
                        <a:rPr lang="he-IL" sz="1400" dirty="0" smtClean="0"/>
                        <a:t>(17)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91</a:t>
                      </a:r>
                      <a:r>
                        <a:rPr lang="he-IL" dirty="0" smtClean="0"/>
                        <a:t>    </a:t>
                      </a:r>
                      <a:r>
                        <a:rPr lang="he-IL" sz="1400" dirty="0" smtClean="0"/>
                        <a:t>(93)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23 </a:t>
                      </a:r>
                      <a:r>
                        <a:rPr lang="he-IL" sz="1400" dirty="0" smtClean="0"/>
                        <a:t>(24)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קלים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92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(92)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11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(11)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126 </a:t>
                      </a:r>
                      <a:r>
                        <a:rPr lang="he-IL" sz="1400" dirty="0" smtClean="0"/>
                        <a:t>(132)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13</a:t>
                      </a:r>
                      <a:r>
                        <a:rPr lang="he-IL" dirty="0" smtClean="0"/>
                        <a:t> </a:t>
                      </a:r>
                      <a:r>
                        <a:rPr lang="he-IL" sz="1400" dirty="0" smtClean="0"/>
                        <a:t>(14)</a:t>
                      </a:r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85794"/>
            <a:ext cx="3786214" cy="5864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3745668" cy="4949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5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קבלת ההחלטה והתוצאה – עם שימוש במערכת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e-IL" sz="2600" dirty="0" smtClean="0"/>
              <a:t>מנהל האירוע מחליט לפתוח חדר נוסף לקליטת קשים (פתיחת חדר אורכת כשעה)</a:t>
            </a:r>
            <a:endParaRPr lang="he-IL" sz="2600" b="1" dirty="0" smtClean="0"/>
          </a:p>
          <a:p>
            <a:r>
              <a:rPr lang="he-IL" sz="2600" b="1" dirty="0" smtClean="0"/>
              <a:t>בעוד כחצי שעה </a:t>
            </a:r>
            <a:r>
              <a:rPr lang="he-IL" sz="2600" dirty="0" smtClean="0"/>
              <a:t>מנהל האירוע יעביר צוותים מחדר בינוניים וקלים לחדר קשים, במקביל יוזעקו צוותים נוספים לתגבור החדרים האחרים</a:t>
            </a:r>
          </a:p>
          <a:p>
            <a:endParaRPr lang="he-IL" sz="2600" dirty="0" smtClean="0"/>
          </a:p>
          <a:p>
            <a:endParaRPr lang="he-IL" sz="2600" dirty="0"/>
          </a:p>
          <a:p>
            <a:r>
              <a:rPr lang="he-IL" sz="2600" dirty="0" smtClean="0"/>
              <a:t>ביה"ח קולט את כל הנפגעים שהגיעו בשעה האחרונה ללא עיכובים.</a:t>
            </a:r>
          </a:p>
          <a:p>
            <a:r>
              <a:rPr lang="he-IL" sz="2600" dirty="0" smtClean="0"/>
              <a:t>מתאפשר ביצוע הערכת מצב והערכות לשעות הקרובות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ADC8-35A1-4988-869D-9D94BFB99459}" type="slidenum">
              <a:rPr lang="he-IL" smtClean="0"/>
              <a:pPr/>
              <a:t>47</a:t>
            </a:fld>
            <a:endParaRPr lang="he-IL"/>
          </a:p>
        </p:txBody>
      </p:sp>
      <p:sp>
        <p:nvSpPr>
          <p:cNvPr id="7" name="חץ ימינה מקווקו 3"/>
          <p:cNvSpPr/>
          <p:nvPr/>
        </p:nvSpPr>
        <p:spPr>
          <a:xfrm rot="5400000">
            <a:off x="4094254" y="3708724"/>
            <a:ext cx="955491" cy="8280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 smtClean="0"/>
              <a:t>תודות</a:t>
            </a:r>
            <a:endParaRPr lang="he-IL" dirty="0"/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e-IL" dirty="0" smtClean="0"/>
              <a:t>ד"ר שגב ווסרקרוג</a:t>
            </a:r>
          </a:p>
          <a:p>
            <a:r>
              <a:rPr lang="he-IL" dirty="0" smtClean="0"/>
              <a:t>ד"ר שלומי ישראלית</a:t>
            </a:r>
          </a:p>
          <a:p>
            <a:r>
              <a:rPr lang="he-IL" dirty="0" smtClean="0"/>
              <a:t>פרופ' אבישי מנדלבאום</a:t>
            </a:r>
          </a:p>
          <a:p>
            <a:endParaRPr lang="he-IL" dirty="0" smtClean="0"/>
          </a:p>
          <a:p>
            <a:r>
              <a:rPr lang="he-IL" dirty="0" smtClean="0"/>
              <a:t>פרופ' מלכה גורפין אורגד</a:t>
            </a:r>
          </a:p>
          <a:p>
            <a:r>
              <a:rPr lang="he-IL" dirty="0" smtClean="0"/>
              <a:t>הגב' נועה ז'יכלינסקי</a:t>
            </a:r>
          </a:p>
          <a:p>
            <a:r>
              <a:rPr lang="he-IL" dirty="0" smtClean="0"/>
              <a:t>ד"ר איציק כהן</a:t>
            </a:r>
          </a:p>
          <a:p>
            <a:r>
              <a:rPr lang="he-IL" dirty="0" smtClean="0"/>
              <a:t>ד"ר יריב מרמור</a:t>
            </a:r>
          </a:p>
          <a:p>
            <a:r>
              <a:rPr lang="he-IL" dirty="0" smtClean="0"/>
              <a:t>צוות מעבדת </a:t>
            </a:r>
            <a:r>
              <a:rPr lang="en-US" dirty="0" smtClean="0"/>
              <a:t>SEE</a:t>
            </a:r>
            <a:endParaRPr lang="he-IL" dirty="0" smtClean="0"/>
          </a:p>
          <a:p>
            <a:r>
              <a:rPr lang="he-IL" dirty="0" smtClean="0"/>
              <a:t>נציגי ביה"ח רמב"ם</a:t>
            </a:r>
          </a:p>
          <a:p>
            <a:r>
              <a:rPr lang="he-IL" dirty="0" smtClean="0"/>
              <a:t>נציגי חברת </a:t>
            </a:r>
            <a:r>
              <a:rPr lang="he-IL" dirty="0" err="1" smtClean="0"/>
              <a:t>ארוסקאוט</a:t>
            </a:r>
            <a:endParaRPr lang="he-I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48</a:t>
            </a:fld>
            <a:endParaRPr lang="he-I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0" y="2481263"/>
            <a:ext cx="6172200" cy="1895475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he-IL" sz="4400" dirty="0" smtClean="0">
                <a:latin typeface="David" pitchFamily="34" charset="-79"/>
                <a:cs typeface="David" pitchFamily="34" charset="-79"/>
              </a:rPr>
              <a:t>תודה על ההקשבה</a:t>
            </a:r>
            <a:endParaRPr lang="he-IL" sz="4400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/>
              <a:pPr/>
              <a:t>5</a:t>
            </a:fld>
            <a:endParaRPr lang="he-IL" dirty="0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283" y="286627"/>
            <a:ext cx="5205434" cy="628474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71" y="476672"/>
            <a:ext cx="5130293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955397" cy="36724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30" y="2636912"/>
            <a:ext cx="4750410" cy="3750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אר"ן חל"כ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he-IL" dirty="0" smtClean="0"/>
              <a:t>חומרי לחימה כימיים צפויים לפגוע בכמות גדולה של אוכלוסייה </a:t>
            </a:r>
          </a:p>
          <a:p>
            <a:pPr marL="457200" indent="-457200"/>
            <a:r>
              <a:rPr lang="he-IL" dirty="0" smtClean="0"/>
              <a:t>עקב כך ייווצרו עומסים על בתי החולים וקיים צורך בהערכות מתאימה</a:t>
            </a:r>
          </a:p>
          <a:p>
            <a:pPr marL="457200" indent="-457200"/>
            <a:r>
              <a:rPr lang="he-IL" dirty="0" smtClean="0"/>
              <a:t>עקרונות הטיפול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e-IL" dirty="0" smtClean="0"/>
              <a:t>טיהור (בטיחות)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e-IL" dirty="0" smtClean="0"/>
              <a:t>טריאז'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e-IL" dirty="0" smtClean="0"/>
              <a:t>טיפול בסבבים לפי חומרה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BAB3F3-E2AD-49BC-8F58-3D1941525424}" type="slidenum">
              <a:rPr lang="he-IL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ביה"ח באר"ן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dirty="0" smtClean="0"/>
              <a:t>ביה"ח צריך להתמודד תוך זמן קצר עם כמות נפגעים גדולה</a:t>
            </a:r>
          </a:p>
          <a:p>
            <a:pPr eaLnBrk="1" hangingPunct="1">
              <a:lnSpc>
                <a:spcPct val="90000"/>
              </a:lnSpc>
            </a:pPr>
            <a:r>
              <a:rPr lang="he-IL" dirty="0" smtClean="0"/>
              <a:t>ביה"ח עובר למתכונת של מצב חירום:</a:t>
            </a:r>
          </a:p>
          <a:p>
            <a:pPr lvl="1" eaLnBrk="1" hangingPunct="1">
              <a:lnSpc>
                <a:spcPct val="90000"/>
              </a:lnSpc>
            </a:pPr>
            <a:r>
              <a:rPr lang="he-IL" dirty="0" smtClean="0"/>
              <a:t>הגדלת מצבת כ"א במיון</a:t>
            </a:r>
          </a:p>
          <a:p>
            <a:pPr lvl="1" eaLnBrk="1" hangingPunct="1">
              <a:lnSpc>
                <a:spcPct val="90000"/>
              </a:lnSpc>
            </a:pPr>
            <a:r>
              <a:rPr lang="he-IL" dirty="0" smtClean="0"/>
              <a:t>הקמת "חדר פיקוד" שינהל את האירוע</a:t>
            </a:r>
          </a:p>
          <a:p>
            <a:pPr lvl="1" eaLnBrk="1" hangingPunct="1">
              <a:lnSpc>
                <a:spcPct val="90000"/>
              </a:lnSpc>
            </a:pPr>
            <a:r>
              <a:rPr lang="he-IL" dirty="0" smtClean="0"/>
              <a:t>פינוי שטחים יעודיים לקבלת פצועים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endParaRPr lang="he-IL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83242E-5A40-4363-A63A-0E0E1BBCCEFF}" type="slidenum">
              <a:rPr lang="he-IL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תיאור המצב הקיים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F996BD-F270-49A6-B41F-A62A2046018B}" type="slidenum">
              <a:rPr lang="he-IL" smtClean="0"/>
              <a:pPr/>
              <a:t>8</a:t>
            </a:fld>
            <a:endParaRPr lang="en-US" dirty="0" smtClean="0"/>
          </a:p>
        </p:txBody>
      </p:sp>
      <p:pic>
        <p:nvPicPr>
          <p:cNvPr id="19461" name="Ink 5"/>
          <p:cNvPicPr>
            <a:picLocks noRot="1" noChangeAspect="1" noEditPoints="1" noChangeArrowheads="1" noChangeShapeType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5988" y="1385888"/>
            <a:ext cx="222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88" y="1357298"/>
            <a:ext cx="8543925" cy="501015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מציין מיקום תוכן 5" descr="AL-09-12-23_0608d.jpg"/>
          <p:cNvPicPr>
            <a:picLocks noChangeAspect="1"/>
          </p:cNvPicPr>
          <p:nvPr/>
        </p:nvPicPr>
        <p:blipFill>
          <a:blip r:embed="rId3" cstate="print"/>
          <a:srcRect l="4111" r="2701" b="6574"/>
          <a:stretch>
            <a:fillRect/>
          </a:stretch>
        </p:blipFill>
        <p:spPr bwMode="auto">
          <a:xfrm>
            <a:off x="-370285" y="-13063"/>
            <a:ext cx="9858444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5" name="מחבר ישר 4"/>
          <p:cNvCxnSpPr/>
          <p:nvPr/>
        </p:nvCxnSpPr>
        <p:spPr>
          <a:xfrm rot="5400000" flipH="1" flipV="1">
            <a:off x="5643563" y="4786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מחבר ישר 5"/>
          <p:cNvCxnSpPr/>
          <p:nvPr/>
        </p:nvCxnSpPr>
        <p:spPr>
          <a:xfrm>
            <a:off x="5357813" y="4786313"/>
            <a:ext cx="357187" cy="1587"/>
          </a:xfrm>
          <a:prstGeom prst="line">
            <a:avLst/>
          </a:prstGeom>
          <a:ln w="920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6200000" flipV="1">
            <a:off x="5143500" y="4214813"/>
            <a:ext cx="642937" cy="3571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rot="5400000">
            <a:off x="5250656" y="3107532"/>
            <a:ext cx="1000125" cy="9286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ישר 10"/>
          <p:cNvCxnSpPr/>
          <p:nvPr/>
        </p:nvCxnSpPr>
        <p:spPr>
          <a:xfrm>
            <a:off x="5286375" y="2571750"/>
            <a:ext cx="928688" cy="500063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>
            <a:off x="4786313" y="2428875"/>
            <a:ext cx="500062" cy="142875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4143375" y="2428875"/>
            <a:ext cx="642938" cy="1588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rot="16200000" flipH="1">
            <a:off x="5322095" y="4536281"/>
            <a:ext cx="214312" cy="142875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>
            <a:off x="4643438" y="4000500"/>
            <a:ext cx="714375" cy="500063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rot="16200000" flipH="1">
            <a:off x="4393406" y="3750469"/>
            <a:ext cx="428625" cy="71438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 rot="16200000" flipH="1">
            <a:off x="4429126" y="3429000"/>
            <a:ext cx="214312" cy="71437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 flipV="1">
            <a:off x="4500563" y="3216275"/>
            <a:ext cx="285750" cy="141288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4500563" y="4071938"/>
            <a:ext cx="857250" cy="64293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 rot="16200000" flipH="1">
            <a:off x="4214812" y="3786188"/>
            <a:ext cx="500063" cy="7143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rot="16200000" flipH="1">
            <a:off x="4143375" y="3286125"/>
            <a:ext cx="285750" cy="2857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4572000" y="4071938"/>
            <a:ext cx="938213" cy="642937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/>
          <p:cNvCxnSpPr/>
          <p:nvPr/>
        </p:nvCxnSpPr>
        <p:spPr>
          <a:xfrm rot="16200000" flipH="1">
            <a:off x="4286250" y="3786188"/>
            <a:ext cx="500063" cy="71437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/>
          <p:cNvCxnSpPr/>
          <p:nvPr/>
        </p:nvCxnSpPr>
        <p:spPr>
          <a:xfrm rot="16200000" flipH="1">
            <a:off x="4255294" y="3326606"/>
            <a:ext cx="285750" cy="204788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/>
          <p:cNvCxnSpPr/>
          <p:nvPr/>
        </p:nvCxnSpPr>
        <p:spPr>
          <a:xfrm flipV="1">
            <a:off x="4286250" y="3143250"/>
            <a:ext cx="357188" cy="142875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TextBox 28"/>
          <p:cNvSpPr txBox="1">
            <a:spLocks noChangeArrowheads="1"/>
          </p:cNvSpPr>
          <p:nvPr/>
        </p:nvSpPr>
        <p:spPr bwMode="auto">
          <a:xfrm>
            <a:off x="428625" y="142875"/>
            <a:ext cx="30988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>
                <a:solidFill>
                  <a:srgbClr val="00B050"/>
                </a:solidFill>
              </a:rPr>
              <a:t>קלים ודחק-קומת קרקע מאייר </a:t>
            </a:r>
            <a:r>
              <a:rPr lang="he-IL">
                <a:solidFill>
                  <a:srgbClr val="00B0F0"/>
                </a:solidFill>
              </a:rPr>
              <a:t>משפחות-מרתף</a:t>
            </a:r>
          </a:p>
          <a:p>
            <a:r>
              <a:rPr lang="he-IL">
                <a:solidFill>
                  <a:srgbClr val="FFC000"/>
                </a:solidFill>
              </a:rPr>
              <a:t>בינוניים-מרתף</a:t>
            </a:r>
          </a:p>
          <a:p>
            <a:r>
              <a:rPr lang="he-IL">
                <a:solidFill>
                  <a:srgbClr val="FF0000"/>
                </a:solidFill>
              </a:rPr>
              <a:t>קשים-חדר אוכל</a:t>
            </a:r>
          </a:p>
        </p:txBody>
      </p:sp>
      <p:sp>
        <p:nvSpPr>
          <p:cNvPr id="20503" name="TextBox 29"/>
          <p:cNvSpPr txBox="1">
            <a:spLocks noChangeArrowheads="1"/>
          </p:cNvSpPr>
          <p:nvPr/>
        </p:nvSpPr>
        <p:spPr bwMode="auto">
          <a:xfrm>
            <a:off x="428625" y="1285875"/>
            <a:ext cx="31432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>
                <a:solidFill>
                  <a:schemeClr val="bg1"/>
                </a:solidFill>
              </a:rPr>
              <a:t>משולבים -מלר"ד</a:t>
            </a:r>
          </a:p>
        </p:txBody>
      </p:sp>
      <p:cxnSp>
        <p:nvCxnSpPr>
          <p:cNvPr id="43" name="מחבר ישר 42"/>
          <p:cNvCxnSpPr/>
          <p:nvPr/>
        </p:nvCxnSpPr>
        <p:spPr>
          <a:xfrm rot="5400000">
            <a:off x="4070350" y="3214688"/>
            <a:ext cx="144463" cy="158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rot="16200000" flipH="1">
            <a:off x="4964906" y="4107657"/>
            <a:ext cx="714375" cy="50006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6" name="Ink 26"/>
          <p:cNvPicPr>
            <a:picLocks noRot="1" noChangeAspect="1" noEditPoints="1" noChangeArrowheads="1" noChangeShapeType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6621463"/>
            <a:ext cx="34925" cy="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5415608" y="4885056"/>
            <a:ext cx="428628" cy="85725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8B5F7-A9C3-4330-8CD9-3979EFF653DB}" type="slidenum">
              <a:rPr lang="he-IL" smtClean="0">
                <a:solidFill>
                  <a:schemeClr val="bg1"/>
                </a:solidFill>
              </a:rPr>
              <a:pPr/>
              <a:t>9</a:t>
            </a:fld>
            <a:endParaRPr lang="he-I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2009</Words>
  <Application>Microsoft Office PowerPoint</Application>
  <PresentationFormat>On-screen Show (4:3)</PresentationFormat>
  <Paragraphs>420</Paragraphs>
  <Slides>49</Slides>
  <Notes>15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משוואה</vt:lpstr>
      <vt:lpstr>Equation</vt:lpstr>
      <vt:lpstr>PowerPoint Presentation</vt:lpstr>
      <vt:lpstr>המשלחת הישראלית להאיטי</vt:lpstr>
      <vt:lpstr>מהו אר"ן?</vt:lpstr>
      <vt:lpstr>מהו אר"ן?</vt:lpstr>
      <vt:lpstr>PowerPoint Presentation</vt:lpstr>
      <vt:lpstr>אר"ן חל"כ</vt:lpstr>
      <vt:lpstr>ביה"ח באר"ן</vt:lpstr>
      <vt:lpstr>תיאור המצב הקיים</vt:lpstr>
      <vt:lpstr>PowerPoint Presentation</vt:lpstr>
      <vt:lpstr>תיאור המצב הקיים – זרימת מידע</vt:lpstr>
      <vt:lpstr>בעיות במצב הקיים</vt:lpstr>
      <vt:lpstr>מטרת הפרויקט</vt:lpstr>
      <vt:lpstr>הצגת מידע אמין בזמן אמת</vt:lpstr>
      <vt:lpstr>הצגת מידע אמין בזמן אמת</vt:lpstr>
      <vt:lpstr>הצגת תחזיות</vt:lpstr>
      <vt:lpstr>איסוף נתונים </vt:lpstr>
      <vt:lpstr>PowerPoint Presentation</vt:lpstr>
      <vt:lpstr>PowerPoint Presentation</vt:lpstr>
      <vt:lpstr>PowerPoint Presentation</vt:lpstr>
      <vt:lpstr>הנתונים</vt:lpstr>
      <vt:lpstr>המודל הנבחר – מודל נוזלים</vt:lpstr>
      <vt:lpstr>הגישה הנוזלית</vt:lpstr>
      <vt:lpstr>סימונים ונוסחאות</vt:lpstr>
      <vt:lpstr>משוואת המודל</vt:lpstr>
      <vt:lpstr>המודל התפעולי</vt:lpstr>
      <vt:lpstr>משך שהייה משתנה בזמן עם הפרדת נפטרים ומאושפזים</vt:lpstr>
      <vt:lpstr>בחינת המודל</vt:lpstr>
      <vt:lpstr>בחינת המודל</vt:lpstr>
      <vt:lpstr>בחינת המודל</vt:lpstr>
      <vt:lpstr>תחזית</vt:lpstr>
      <vt:lpstr>בחינת המודל</vt:lpstr>
      <vt:lpstr>סיכום המודל התפעולי</vt:lpstr>
      <vt:lpstr>הצגת המודל במערכת המידע</vt:lpstr>
      <vt:lpstr>ארכיטקטורת המערכת</vt:lpstr>
      <vt:lpstr>לוגיקת המערכת</vt:lpstr>
      <vt:lpstr>לוגיקת המערכת</vt:lpstr>
      <vt:lpstr>אפיון שגיאות</vt:lpstr>
      <vt:lpstr>השוואת הנתונים (נפגעים בלבד)</vt:lpstr>
      <vt:lpstr>המוצר</vt:lpstr>
      <vt:lpstr>הדגמה</vt:lpstr>
      <vt:lpstr>PowerPoint Presentation</vt:lpstr>
      <vt:lpstr>PowerPoint Presentation</vt:lpstr>
      <vt:lpstr>תיאור האירוע</vt:lpstr>
      <vt:lpstr>נקודת המבט של מנהל האירוע – ללא שימוש במערכת</vt:lpstr>
      <vt:lpstr>קבלת ההחלטה והתוצאה – ללא שימוש במערכת</vt:lpstr>
      <vt:lpstr>נקודת המבט של מנהל האירוע – עם שימוש במערכת</vt:lpstr>
      <vt:lpstr>קבלת ההחלטה והתוצאה – עם שימוש במערכת</vt:lpstr>
      <vt:lpstr>תודות</vt:lpstr>
      <vt:lpstr>תודה על ההקשבה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Tal</dc:creator>
  <cp:lastModifiedBy>Technion</cp:lastModifiedBy>
  <cp:revision>192</cp:revision>
  <dcterms:created xsi:type="dcterms:W3CDTF">2011-01-20T19:10:19Z</dcterms:created>
  <dcterms:modified xsi:type="dcterms:W3CDTF">2011-01-16T11:29:44Z</dcterms:modified>
</cp:coreProperties>
</file>