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30"/>
  </p:notesMasterIdLst>
  <p:handoutMasterIdLst>
    <p:handoutMasterId r:id="rId31"/>
  </p:handoutMasterIdLst>
  <p:sldIdLst>
    <p:sldId id="257" r:id="rId2"/>
    <p:sldId id="260" r:id="rId3"/>
    <p:sldId id="261" r:id="rId4"/>
    <p:sldId id="276" r:id="rId5"/>
    <p:sldId id="334" r:id="rId6"/>
    <p:sldId id="303" r:id="rId7"/>
    <p:sldId id="305" r:id="rId8"/>
    <p:sldId id="306" r:id="rId9"/>
    <p:sldId id="308" r:id="rId10"/>
    <p:sldId id="307" r:id="rId11"/>
    <p:sldId id="304" r:id="rId12"/>
    <p:sldId id="326" r:id="rId13"/>
    <p:sldId id="335" r:id="rId14"/>
    <p:sldId id="327" r:id="rId15"/>
    <p:sldId id="328" r:id="rId16"/>
    <p:sldId id="329" r:id="rId17"/>
    <p:sldId id="330" r:id="rId18"/>
    <p:sldId id="331" r:id="rId19"/>
    <p:sldId id="332" r:id="rId20"/>
    <p:sldId id="323" r:id="rId21"/>
    <p:sldId id="324" r:id="rId22"/>
    <p:sldId id="325" r:id="rId23"/>
    <p:sldId id="321" r:id="rId24"/>
    <p:sldId id="301" r:id="rId25"/>
    <p:sldId id="322" r:id="rId26"/>
    <p:sldId id="297" r:id="rId27"/>
    <p:sldId id="310" r:id="rId28"/>
    <p:sldId id="31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9D9E"/>
    <a:srgbClr val="002850"/>
    <a:srgbClr val="00246C"/>
    <a:srgbClr val="003399"/>
    <a:srgbClr val="85A8A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10" autoAdjust="0"/>
    <p:restoredTop sz="67894" autoAdjust="0"/>
  </p:normalViewPr>
  <p:slideViewPr>
    <p:cSldViewPr>
      <p:cViewPr varScale="1">
        <p:scale>
          <a:sx n="78" d="100"/>
          <a:sy n="78" d="100"/>
        </p:scale>
        <p:origin x="-270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943104-32F6-4E26-B241-1E44982856E2}" type="doc">
      <dgm:prSet loTypeId="urn:microsoft.com/office/officeart/2005/8/layout/process1" loCatId="process" qsTypeId="urn:microsoft.com/office/officeart/2005/8/quickstyle/simple4" qsCatId="simple" csTypeId="urn:microsoft.com/office/officeart/2005/8/colors/accent1_2" csCatId="accent1" phldr="1"/>
      <dgm:spPr/>
    </dgm:pt>
    <dgm:pt modelId="{FA8402C6-35CC-414E-BCB2-BCB518A37672}">
      <dgm:prSet phldrT="[טקסט]"/>
      <dgm:spPr/>
      <dgm:t>
        <a:bodyPr/>
        <a:lstStyle/>
        <a:p>
          <a:r>
            <a:rPr lang="he-IL" dirty="0" smtClean="0"/>
            <a:t>נתונים תפעוליים</a:t>
          </a:r>
          <a:endParaRPr lang="en-US" dirty="0"/>
        </a:p>
      </dgm:t>
    </dgm:pt>
    <dgm:pt modelId="{2DF19128-4B4F-46C6-8CA3-DAD2408D7D25}" type="parTrans" cxnId="{816B6605-0FF7-4E11-9621-2B8D9B020343}">
      <dgm:prSet/>
      <dgm:spPr/>
      <dgm:t>
        <a:bodyPr/>
        <a:lstStyle/>
        <a:p>
          <a:endParaRPr lang="en-US"/>
        </a:p>
      </dgm:t>
    </dgm:pt>
    <dgm:pt modelId="{67693514-BE10-4843-83DB-F37B6290B5A4}" type="sibTrans" cxnId="{816B6605-0FF7-4E11-9621-2B8D9B020343}">
      <dgm:prSet/>
      <dgm:spPr/>
      <dgm:t>
        <a:bodyPr/>
        <a:lstStyle/>
        <a:p>
          <a:endParaRPr lang="en-US"/>
        </a:p>
      </dgm:t>
    </dgm:pt>
    <dgm:pt modelId="{7C7AE388-A788-4A46-AF1F-EA92CF07E657}">
      <dgm:prSet phldrT="[טקסט]" custT="1"/>
      <dgm:spPr/>
      <dgm:t>
        <a:bodyPr/>
        <a:lstStyle/>
        <a:p>
          <a:r>
            <a:rPr lang="he-IL" sz="3200" dirty="0" smtClean="0"/>
            <a:t>הכנסות</a:t>
          </a:r>
          <a:endParaRPr lang="en-US" sz="2700" dirty="0"/>
        </a:p>
      </dgm:t>
    </dgm:pt>
    <dgm:pt modelId="{C1D4B86B-8A39-41CE-B6DF-FCECD3268EE1}" type="parTrans" cxnId="{BF993D78-EDC7-4128-A916-A1AA9B84000A}">
      <dgm:prSet/>
      <dgm:spPr/>
      <dgm:t>
        <a:bodyPr/>
        <a:lstStyle/>
        <a:p>
          <a:endParaRPr lang="en-US"/>
        </a:p>
      </dgm:t>
    </dgm:pt>
    <dgm:pt modelId="{FEE026BD-7882-4067-883B-758516E83F9E}" type="sibTrans" cxnId="{BF993D78-EDC7-4128-A916-A1AA9B84000A}">
      <dgm:prSet/>
      <dgm:spPr/>
      <dgm:t>
        <a:bodyPr/>
        <a:lstStyle/>
        <a:p>
          <a:endParaRPr lang="en-US"/>
        </a:p>
      </dgm:t>
    </dgm:pt>
    <dgm:pt modelId="{DACDA0FE-E4A9-4BE9-BB43-8CAC445EF86C}" type="pres">
      <dgm:prSet presAssocID="{43943104-32F6-4E26-B241-1E44982856E2}" presName="Name0" presStyleCnt="0">
        <dgm:presLayoutVars>
          <dgm:dir val="rev"/>
          <dgm:resizeHandles val="exact"/>
        </dgm:presLayoutVars>
      </dgm:prSet>
      <dgm:spPr/>
    </dgm:pt>
    <dgm:pt modelId="{988B0D23-BDAA-4203-9A33-D45CB4BF5D4E}" type="pres">
      <dgm:prSet presAssocID="{FA8402C6-35CC-414E-BCB2-BCB518A37672}" presName="node" presStyleLbl="node1" presStyleIdx="0" presStyleCnt="2" custScaleX="25002">
        <dgm:presLayoutVars>
          <dgm:bulletEnabled val="1"/>
        </dgm:presLayoutVars>
      </dgm:prSet>
      <dgm:spPr/>
      <dgm:t>
        <a:bodyPr/>
        <a:lstStyle/>
        <a:p>
          <a:endParaRPr lang="en-US"/>
        </a:p>
      </dgm:t>
    </dgm:pt>
    <dgm:pt modelId="{E5738429-48E5-4D75-8723-4DC6100E7723}" type="pres">
      <dgm:prSet presAssocID="{67693514-BE10-4843-83DB-F37B6290B5A4}" presName="sibTrans" presStyleLbl="sibTrans2D1" presStyleIdx="0" presStyleCnt="1" custScaleX="87147" custScaleY="60000"/>
      <dgm:spPr>
        <a:prstGeom prst="leftRightArrow">
          <a:avLst/>
        </a:prstGeom>
      </dgm:spPr>
      <dgm:t>
        <a:bodyPr/>
        <a:lstStyle/>
        <a:p>
          <a:pPr rtl="1"/>
          <a:endParaRPr lang="he-IL"/>
        </a:p>
      </dgm:t>
    </dgm:pt>
    <dgm:pt modelId="{629F4D8F-8B12-4FC9-AB14-2A1DFDC72085}" type="pres">
      <dgm:prSet presAssocID="{67693514-BE10-4843-83DB-F37B6290B5A4}" presName="connectorText" presStyleLbl="sibTrans2D1" presStyleIdx="0" presStyleCnt="1"/>
      <dgm:spPr/>
      <dgm:t>
        <a:bodyPr/>
        <a:lstStyle/>
        <a:p>
          <a:pPr rtl="1"/>
          <a:endParaRPr lang="he-IL"/>
        </a:p>
      </dgm:t>
    </dgm:pt>
    <dgm:pt modelId="{D09840F5-9E75-44E0-B7F8-0E6C13D0A9FB}" type="pres">
      <dgm:prSet presAssocID="{7C7AE388-A788-4A46-AF1F-EA92CF07E657}" presName="node" presStyleLbl="node1" presStyleIdx="1" presStyleCnt="2" custScaleX="25002">
        <dgm:presLayoutVars>
          <dgm:bulletEnabled val="1"/>
        </dgm:presLayoutVars>
      </dgm:prSet>
      <dgm:spPr/>
      <dgm:t>
        <a:bodyPr/>
        <a:lstStyle/>
        <a:p>
          <a:pPr rtl="1"/>
          <a:endParaRPr lang="he-IL"/>
        </a:p>
      </dgm:t>
    </dgm:pt>
  </dgm:ptLst>
  <dgm:cxnLst>
    <dgm:cxn modelId="{6CBF89B0-78C3-47B9-A4D9-4499AFB7638D}" type="presOf" srcId="{7C7AE388-A788-4A46-AF1F-EA92CF07E657}" destId="{D09840F5-9E75-44E0-B7F8-0E6C13D0A9FB}" srcOrd="0" destOrd="0" presId="urn:microsoft.com/office/officeart/2005/8/layout/process1"/>
    <dgm:cxn modelId="{ED0BA923-146C-4099-8FC6-282DC9056D57}" type="presOf" srcId="{67693514-BE10-4843-83DB-F37B6290B5A4}" destId="{629F4D8F-8B12-4FC9-AB14-2A1DFDC72085}" srcOrd="1" destOrd="0" presId="urn:microsoft.com/office/officeart/2005/8/layout/process1"/>
    <dgm:cxn modelId="{BF993D78-EDC7-4128-A916-A1AA9B84000A}" srcId="{43943104-32F6-4E26-B241-1E44982856E2}" destId="{7C7AE388-A788-4A46-AF1F-EA92CF07E657}" srcOrd="1" destOrd="0" parTransId="{C1D4B86B-8A39-41CE-B6DF-FCECD3268EE1}" sibTransId="{FEE026BD-7882-4067-883B-758516E83F9E}"/>
    <dgm:cxn modelId="{816B6605-0FF7-4E11-9621-2B8D9B020343}" srcId="{43943104-32F6-4E26-B241-1E44982856E2}" destId="{FA8402C6-35CC-414E-BCB2-BCB518A37672}" srcOrd="0" destOrd="0" parTransId="{2DF19128-4B4F-46C6-8CA3-DAD2408D7D25}" sibTransId="{67693514-BE10-4843-83DB-F37B6290B5A4}"/>
    <dgm:cxn modelId="{B8D9B6D4-8F63-4D96-A048-16FC12CF3EE0}" type="presOf" srcId="{FA8402C6-35CC-414E-BCB2-BCB518A37672}" destId="{988B0D23-BDAA-4203-9A33-D45CB4BF5D4E}" srcOrd="0" destOrd="0" presId="urn:microsoft.com/office/officeart/2005/8/layout/process1"/>
    <dgm:cxn modelId="{89B313F3-A86D-4C5B-A1A8-EE710B532D57}" type="presOf" srcId="{43943104-32F6-4E26-B241-1E44982856E2}" destId="{DACDA0FE-E4A9-4BE9-BB43-8CAC445EF86C}" srcOrd="0" destOrd="0" presId="urn:microsoft.com/office/officeart/2005/8/layout/process1"/>
    <dgm:cxn modelId="{5F2986FB-AD41-48C9-835F-940B949B3625}" type="presOf" srcId="{67693514-BE10-4843-83DB-F37B6290B5A4}" destId="{E5738429-48E5-4D75-8723-4DC6100E7723}" srcOrd="0" destOrd="0" presId="urn:microsoft.com/office/officeart/2005/8/layout/process1"/>
    <dgm:cxn modelId="{BF2C3D0B-8635-49E7-9248-33BFB56E011A}" type="presParOf" srcId="{DACDA0FE-E4A9-4BE9-BB43-8CAC445EF86C}" destId="{988B0D23-BDAA-4203-9A33-D45CB4BF5D4E}" srcOrd="0" destOrd="0" presId="urn:microsoft.com/office/officeart/2005/8/layout/process1"/>
    <dgm:cxn modelId="{BB36B582-0DAB-4F5C-A52D-C0C90B3C1DE8}" type="presParOf" srcId="{DACDA0FE-E4A9-4BE9-BB43-8CAC445EF86C}" destId="{E5738429-48E5-4D75-8723-4DC6100E7723}" srcOrd="1" destOrd="0" presId="urn:microsoft.com/office/officeart/2005/8/layout/process1"/>
    <dgm:cxn modelId="{4BB6093F-409C-4021-B1BE-FB5BAF9F18C3}" type="presParOf" srcId="{E5738429-48E5-4D75-8723-4DC6100E7723}" destId="{629F4D8F-8B12-4FC9-AB14-2A1DFDC72085}" srcOrd="0" destOrd="0" presId="urn:microsoft.com/office/officeart/2005/8/layout/process1"/>
    <dgm:cxn modelId="{1B194CD1-5928-4564-9192-4C334BE84589}" type="presParOf" srcId="{DACDA0FE-E4A9-4BE9-BB43-8CAC445EF86C}" destId="{D09840F5-9E75-44E0-B7F8-0E6C13D0A9FB}"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943104-32F6-4E26-B241-1E44982856E2}" type="doc">
      <dgm:prSet loTypeId="urn:microsoft.com/office/officeart/2005/8/layout/process1" loCatId="process" qsTypeId="urn:microsoft.com/office/officeart/2005/8/quickstyle/simple4" qsCatId="simple" csTypeId="urn:microsoft.com/office/officeart/2005/8/colors/accent1_2" csCatId="accent1" phldr="1"/>
      <dgm:spPr/>
    </dgm:pt>
    <dgm:pt modelId="{FA8402C6-35CC-414E-BCB2-BCB518A37672}">
      <dgm:prSet phldrT="[טקסט]"/>
      <dgm:spPr/>
      <dgm:t>
        <a:bodyPr/>
        <a:lstStyle/>
        <a:p>
          <a:r>
            <a:rPr lang="he-IL" dirty="0" smtClean="0"/>
            <a:t>נתונים עסקיים</a:t>
          </a:r>
          <a:endParaRPr lang="en-US" dirty="0"/>
        </a:p>
      </dgm:t>
    </dgm:pt>
    <dgm:pt modelId="{2DF19128-4B4F-46C6-8CA3-DAD2408D7D25}" type="parTrans" cxnId="{816B6605-0FF7-4E11-9621-2B8D9B020343}">
      <dgm:prSet/>
      <dgm:spPr/>
      <dgm:t>
        <a:bodyPr/>
        <a:lstStyle/>
        <a:p>
          <a:endParaRPr lang="en-US"/>
        </a:p>
      </dgm:t>
    </dgm:pt>
    <dgm:pt modelId="{67693514-BE10-4843-83DB-F37B6290B5A4}" type="sibTrans" cxnId="{816B6605-0FF7-4E11-9621-2B8D9B020343}">
      <dgm:prSet/>
      <dgm:spPr/>
      <dgm:t>
        <a:bodyPr/>
        <a:lstStyle/>
        <a:p>
          <a:endParaRPr lang="en-US"/>
        </a:p>
      </dgm:t>
    </dgm:pt>
    <dgm:pt modelId="{7C7AE388-A788-4A46-AF1F-EA92CF07E657}">
      <dgm:prSet phldrT="[טקסט]"/>
      <dgm:spPr/>
      <dgm:t>
        <a:bodyPr/>
        <a:lstStyle/>
        <a:p>
          <a:r>
            <a:rPr lang="he-IL" dirty="0" smtClean="0"/>
            <a:t>הכנסות</a:t>
          </a:r>
          <a:endParaRPr lang="en-US" dirty="0"/>
        </a:p>
      </dgm:t>
    </dgm:pt>
    <dgm:pt modelId="{C1D4B86B-8A39-41CE-B6DF-FCECD3268EE1}" type="parTrans" cxnId="{BF993D78-EDC7-4128-A916-A1AA9B84000A}">
      <dgm:prSet/>
      <dgm:spPr/>
      <dgm:t>
        <a:bodyPr/>
        <a:lstStyle/>
        <a:p>
          <a:endParaRPr lang="en-US"/>
        </a:p>
      </dgm:t>
    </dgm:pt>
    <dgm:pt modelId="{FEE026BD-7882-4067-883B-758516E83F9E}" type="sibTrans" cxnId="{BF993D78-EDC7-4128-A916-A1AA9B84000A}">
      <dgm:prSet/>
      <dgm:spPr/>
      <dgm:t>
        <a:bodyPr/>
        <a:lstStyle/>
        <a:p>
          <a:endParaRPr lang="en-US"/>
        </a:p>
      </dgm:t>
    </dgm:pt>
    <dgm:pt modelId="{DACDA0FE-E4A9-4BE9-BB43-8CAC445EF86C}" type="pres">
      <dgm:prSet presAssocID="{43943104-32F6-4E26-B241-1E44982856E2}" presName="Name0" presStyleCnt="0">
        <dgm:presLayoutVars>
          <dgm:dir val="rev"/>
          <dgm:resizeHandles val="exact"/>
        </dgm:presLayoutVars>
      </dgm:prSet>
      <dgm:spPr/>
    </dgm:pt>
    <dgm:pt modelId="{988B0D23-BDAA-4203-9A33-D45CB4BF5D4E}" type="pres">
      <dgm:prSet presAssocID="{FA8402C6-35CC-414E-BCB2-BCB518A37672}" presName="node" presStyleLbl="node1" presStyleIdx="0" presStyleCnt="2" custScaleX="25002">
        <dgm:presLayoutVars>
          <dgm:bulletEnabled val="1"/>
        </dgm:presLayoutVars>
      </dgm:prSet>
      <dgm:spPr/>
      <dgm:t>
        <a:bodyPr/>
        <a:lstStyle/>
        <a:p>
          <a:endParaRPr lang="en-US"/>
        </a:p>
      </dgm:t>
    </dgm:pt>
    <dgm:pt modelId="{E5738429-48E5-4D75-8723-4DC6100E7723}" type="pres">
      <dgm:prSet presAssocID="{67693514-BE10-4843-83DB-F37B6290B5A4}" presName="sibTrans" presStyleLbl="sibTrans2D1" presStyleIdx="0" presStyleCnt="1" custScaleX="87147" custScaleY="60000"/>
      <dgm:spPr>
        <a:prstGeom prst="rightArrow">
          <a:avLst/>
        </a:prstGeom>
      </dgm:spPr>
      <dgm:t>
        <a:bodyPr/>
        <a:lstStyle/>
        <a:p>
          <a:pPr rtl="1"/>
          <a:endParaRPr lang="he-IL"/>
        </a:p>
      </dgm:t>
    </dgm:pt>
    <dgm:pt modelId="{629F4D8F-8B12-4FC9-AB14-2A1DFDC72085}" type="pres">
      <dgm:prSet presAssocID="{67693514-BE10-4843-83DB-F37B6290B5A4}" presName="connectorText" presStyleLbl="sibTrans2D1" presStyleIdx="0" presStyleCnt="1"/>
      <dgm:spPr/>
      <dgm:t>
        <a:bodyPr/>
        <a:lstStyle/>
        <a:p>
          <a:pPr rtl="1"/>
          <a:endParaRPr lang="he-IL"/>
        </a:p>
      </dgm:t>
    </dgm:pt>
    <dgm:pt modelId="{D09840F5-9E75-44E0-B7F8-0E6C13D0A9FB}" type="pres">
      <dgm:prSet presAssocID="{7C7AE388-A788-4A46-AF1F-EA92CF07E657}" presName="node" presStyleLbl="node1" presStyleIdx="1" presStyleCnt="2" custScaleX="25002">
        <dgm:presLayoutVars>
          <dgm:bulletEnabled val="1"/>
        </dgm:presLayoutVars>
      </dgm:prSet>
      <dgm:spPr/>
      <dgm:t>
        <a:bodyPr/>
        <a:lstStyle/>
        <a:p>
          <a:pPr rtl="1"/>
          <a:endParaRPr lang="he-IL"/>
        </a:p>
      </dgm:t>
    </dgm:pt>
  </dgm:ptLst>
  <dgm:cxnLst>
    <dgm:cxn modelId="{BF993D78-EDC7-4128-A916-A1AA9B84000A}" srcId="{43943104-32F6-4E26-B241-1E44982856E2}" destId="{7C7AE388-A788-4A46-AF1F-EA92CF07E657}" srcOrd="1" destOrd="0" parTransId="{C1D4B86B-8A39-41CE-B6DF-FCECD3268EE1}" sibTransId="{FEE026BD-7882-4067-883B-758516E83F9E}"/>
    <dgm:cxn modelId="{D4D15D7E-12A9-4EDE-B71E-B87CD8289D64}" type="presOf" srcId="{67693514-BE10-4843-83DB-F37B6290B5A4}" destId="{E5738429-48E5-4D75-8723-4DC6100E7723}" srcOrd="0" destOrd="0" presId="urn:microsoft.com/office/officeart/2005/8/layout/process1"/>
    <dgm:cxn modelId="{B21F7235-305B-4E1A-B5BE-126F917697FC}" type="presOf" srcId="{67693514-BE10-4843-83DB-F37B6290B5A4}" destId="{629F4D8F-8B12-4FC9-AB14-2A1DFDC72085}" srcOrd="1" destOrd="0" presId="urn:microsoft.com/office/officeart/2005/8/layout/process1"/>
    <dgm:cxn modelId="{B2A660D5-2099-4323-B04C-C0734C30458A}" type="presOf" srcId="{FA8402C6-35CC-414E-BCB2-BCB518A37672}" destId="{988B0D23-BDAA-4203-9A33-D45CB4BF5D4E}" srcOrd="0" destOrd="0" presId="urn:microsoft.com/office/officeart/2005/8/layout/process1"/>
    <dgm:cxn modelId="{9DE0C80F-6440-43EA-B516-2E44E19F074F}" type="presOf" srcId="{7C7AE388-A788-4A46-AF1F-EA92CF07E657}" destId="{D09840F5-9E75-44E0-B7F8-0E6C13D0A9FB}" srcOrd="0" destOrd="0" presId="urn:microsoft.com/office/officeart/2005/8/layout/process1"/>
    <dgm:cxn modelId="{816B6605-0FF7-4E11-9621-2B8D9B020343}" srcId="{43943104-32F6-4E26-B241-1E44982856E2}" destId="{FA8402C6-35CC-414E-BCB2-BCB518A37672}" srcOrd="0" destOrd="0" parTransId="{2DF19128-4B4F-46C6-8CA3-DAD2408D7D25}" sibTransId="{67693514-BE10-4843-83DB-F37B6290B5A4}"/>
    <dgm:cxn modelId="{B3F2BDA9-F758-435C-B310-A0FD45393D01}" type="presOf" srcId="{43943104-32F6-4E26-B241-1E44982856E2}" destId="{DACDA0FE-E4A9-4BE9-BB43-8CAC445EF86C}" srcOrd="0" destOrd="0" presId="urn:microsoft.com/office/officeart/2005/8/layout/process1"/>
    <dgm:cxn modelId="{F15A151B-77DA-47A0-9661-98D7C9D32137}" type="presParOf" srcId="{DACDA0FE-E4A9-4BE9-BB43-8CAC445EF86C}" destId="{988B0D23-BDAA-4203-9A33-D45CB4BF5D4E}" srcOrd="0" destOrd="0" presId="urn:microsoft.com/office/officeart/2005/8/layout/process1"/>
    <dgm:cxn modelId="{E5F64B9B-FEFF-4434-A56B-C7DBBEFD0B50}" type="presParOf" srcId="{DACDA0FE-E4A9-4BE9-BB43-8CAC445EF86C}" destId="{E5738429-48E5-4D75-8723-4DC6100E7723}" srcOrd="1" destOrd="0" presId="urn:microsoft.com/office/officeart/2005/8/layout/process1"/>
    <dgm:cxn modelId="{0F897284-3C28-4B3C-BC15-05FCA3DC19CF}" type="presParOf" srcId="{E5738429-48E5-4D75-8723-4DC6100E7723}" destId="{629F4D8F-8B12-4FC9-AB14-2A1DFDC72085}" srcOrd="0" destOrd="0" presId="urn:microsoft.com/office/officeart/2005/8/layout/process1"/>
    <dgm:cxn modelId="{830CE6DA-BB23-485C-A91E-951522A7D76C}" type="presParOf" srcId="{DACDA0FE-E4A9-4BE9-BB43-8CAC445EF86C}" destId="{D09840F5-9E75-44E0-B7F8-0E6C13D0A9FB}" srcOrd="2" destOrd="0" presId="urn:microsoft.com/office/officeart/2005/8/layout/process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DB3701-3A2F-4762-924F-3F6385356791}"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en-US"/>
        </a:p>
      </dgm:t>
    </dgm:pt>
    <dgm:pt modelId="{F80BD5C1-8990-43BE-8104-4A71AE9B33B2}">
      <dgm:prSet phldrT="[Text]"/>
      <dgm:spPr/>
      <dgm:t>
        <a:bodyPr/>
        <a:lstStyle/>
        <a:p>
          <a:r>
            <a:rPr lang="he-IL" dirty="0" smtClean="0"/>
            <a:t>1,2,3,4,5</a:t>
          </a:r>
          <a:endParaRPr lang="en-US" dirty="0"/>
        </a:p>
      </dgm:t>
    </dgm:pt>
    <dgm:pt modelId="{870AFA94-8A00-4C6F-A4C1-63C55C53F196}" type="parTrans" cxnId="{32C1B243-9FBF-4927-92D8-850F36DA6D2B}">
      <dgm:prSet/>
      <dgm:spPr/>
      <dgm:t>
        <a:bodyPr/>
        <a:lstStyle/>
        <a:p>
          <a:endParaRPr lang="en-US"/>
        </a:p>
      </dgm:t>
    </dgm:pt>
    <dgm:pt modelId="{67A19740-A475-4DE0-BDC0-95B884FEF44C}" type="sibTrans" cxnId="{32C1B243-9FBF-4927-92D8-850F36DA6D2B}">
      <dgm:prSet/>
      <dgm:spPr/>
      <dgm:t>
        <a:bodyPr/>
        <a:lstStyle/>
        <a:p>
          <a:endParaRPr lang="en-US"/>
        </a:p>
      </dgm:t>
    </dgm:pt>
    <dgm:pt modelId="{E35A3818-0051-4061-9FAC-3F329AC59D53}">
      <dgm:prSet phldrT="[Text]"/>
      <dgm:spPr/>
      <dgm:t>
        <a:bodyPr/>
        <a:lstStyle/>
        <a:p>
          <a:r>
            <a:rPr lang="he-IL" dirty="0" smtClean="0"/>
            <a:t>3,5</a:t>
          </a:r>
          <a:endParaRPr lang="en-US" dirty="0"/>
        </a:p>
      </dgm:t>
    </dgm:pt>
    <dgm:pt modelId="{964EB9F7-8D8D-4437-A88C-9D82C7BBA646}" type="parTrans" cxnId="{89B55666-8972-41D4-93F4-1861B7576F63}">
      <dgm:prSet/>
      <dgm:spPr/>
      <dgm:t>
        <a:bodyPr/>
        <a:lstStyle/>
        <a:p>
          <a:endParaRPr lang="en-US"/>
        </a:p>
      </dgm:t>
    </dgm:pt>
    <dgm:pt modelId="{180FAAD6-AA47-4145-92E2-3B1AE86809AD}" type="sibTrans" cxnId="{89B55666-8972-41D4-93F4-1861B7576F63}">
      <dgm:prSet/>
      <dgm:spPr/>
      <dgm:t>
        <a:bodyPr/>
        <a:lstStyle/>
        <a:p>
          <a:endParaRPr lang="en-US"/>
        </a:p>
      </dgm:t>
    </dgm:pt>
    <dgm:pt modelId="{7586C40E-65D9-419F-AC6F-AC04DFAB4A23}">
      <dgm:prSet phldrT="[Text]"/>
      <dgm:spPr/>
      <dgm:t>
        <a:bodyPr/>
        <a:lstStyle/>
        <a:p>
          <a:r>
            <a:rPr lang="he-IL" dirty="0" smtClean="0"/>
            <a:t>3</a:t>
          </a:r>
          <a:endParaRPr lang="en-US" dirty="0"/>
        </a:p>
      </dgm:t>
    </dgm:pt>
    <dgm:pt modelId="{4C4B5CF1-2581-4428-901D-81DF2F6FF5BD}" type="parTrans" cxnId="{5ABCBCEF-6400-4FBB-9102-B8A797647A1F}">
      <dgm:prSet/>
      <dgm:spPr/>
      <dgm:t>
        <a:bodyPr/>
        <a:lstStyle/>
        <a:p>
          <a:endParaRPr lang="en-US"/>
        </a:p>
      </dgm:t>
    </dgm:pt>
    <dgm:pt modelId="{A5052686-540A-415D-A216-1F1057E6E8AD}" type="sibTrans" cxnId="{5ABCBCEF-6400-4FBB-9102-B8A797647A1F}">
      <dgm:prSet/>
      <dgm:spPr/>
      <dgm:t>
        <a:bodyPr/>
        <a:lstStyle/>
        <a:p>
          <a:endParaRPr lang="en-US"/>
        </a:p>
      </dgm:t>
    </dgm:pt>
    <dgm:pt modelId="{B762EB90-E943-488B-9EE9-D48E6FBCB17A}">
      <dgm:prSet phldrT="[Text]"/>
      <dgm:spPr/>
      <dgm:t>
        <a:bodyPr/>
        <a:lstStyle/>
        <a:p>
          <a:r>
            <a:rPr lang="he-IL" dirty="0" smtClean="0"/>
            <a:t>2,4</a:t>
          </a:r>
          <a:endParaRPr lang="en-US" dirty="0"/>
        </a:p>
      </dgm:t>
    </dgm:pt>
    <dgm:pt modelId="{309C3095-44C5-4B11-BDB0-49759029A419}" type="parTrans" cxnId="{0CC05F2D-AF8B-49EB-B127-63691F326ABB}">
      <dgm:prSet/>
      <dgm:spPr/>
      <dgm:t>
        <a:bodyPr/>
        <a:lstStyle/>
        <a:p>
          <a:endParaRPr lang="en-US"/>
        </a:p>
      </dgm:t>
    </dgm:pt>
    <dgm:pt modelId="{06E39CA6-9943-4E66-8E61-2CFA53ABB28E}" type="sibTrans" cxnId="{0CC05F2D-AF8B-49EB-B127-63691F326ABB}">
      <dgm:prSet/>
      <dgm:spPr/>
      <dgm:t>
        <a:bodyPr/>
        <a:lstStyle/>
        <a:p>
          <a:endParaRPr lang="en-US"/>
        </a:p>
      </dgm:t>
    </dgm:pt>
    <dgm:pt modelId="{81290A4D-6BE4-4E88-8171-59135D6069FE}">
      <dgm:prSet phldrT="[Text]"/>
      <dgm:spPr/>
      <dgm:t>
        <a:bodyPr/>
        <a:lstStyle/>
        <a:p>
          <a:r>
            <a:rPr lang="he-IL" dirty="0" smtClean="0"/>
            <a:t>1</a:t>
          </a:r>
          <a:endParaRPr lang="en-US" dirty="0"/>
        </a:p>
      </dgm:t>
    </dgm:pt>
    <dgm:pt modelId="{DC950DDB-98C5-4F41-8FD1-F422490D069D}" type="sibTrans" cxnId="{92FCA083-6A73-42EA-A56E-AECEE9A7C3DA}">
      <dgm:prSet/>
      <dgm:spPr/>
      <dgm:t>
        <a:bodyPr/>
        <a:lstStyle/>
        <a:p>
          <a:endParaRPr lang="en-US"/>
        </a:p>
      </dgm:t>
    </dgm:pt>
    <dgm:pt modelId="{2298EEAC-7F81-4838-B5DB-1255F5CCB33F}" type="parTrans" cxnId="{92FCA083-6A73-42EA-A56E-AECEE9A7C3DA}">
      <dgm:prSet/>
      <dgm:spPr/>
      <dgm:t>
        <a:bodyPr/>
        <a:lstStyle/>
        <a:p>
          <a:endParaRPr lang="en-US"/>
        </a:p>
      </dgm:t>
    </dgm:pt>
    <dgm:pt modelId="{11A2F4F4-E279-414E-B64F-31B4EF1847EE}">
      <dgm:prSet phldrT="[Text]"/>
      <dgm:spPr/>
      <dgm:t>
        <a:bodyPr/>
        <a:lstStyle/>
        <a:p>
          <a:r>
            <a:rPr lang="he-IL" dirty="0" smtClean="0"/>
            <a:t>5</a:t>
          </a:r>
          <a:endParaRPr lang="en-US" dirty="0"/>
        </a:p>
      </dgm:t>
    </dgm:pt>
    <dgm:pt modelId="{9F9C6DB4-0368-474E-B3A6-32E7B0039181}" type="parTrans" cxnId="{007D01C0-9EB0-49DE-A92F-7ED904CC2707}">
      <dgm:prSet/>
      <dgm:spPr/>
      <dgm:t>
        <a:bodyPr/>
        <a:lstStyle/>
        <a:p>
          <a:endParaRPr lang="en-US"/>
        </a:p>
      </dgm:t>
    </dgm:pt>
    <dgm:pt modelId="{E815595B-848C-4D21-B618-8CC6B0D7C7A1}" type="sibTrans" cxnId="{007D01C0-9EB0-49DE-A92F-7ED904CC2707}">
      <dgm:prSet/>
      <dgm:spPr/>
      <dgm:t>
        <a:bodyPr/>
        <a:lstStyle/>
        <a:p>
          <a:endParaRPr lang="en-US"/>
        </a:p>
      </dgm:t>
    </dgm:pt>
    <dgm:pt modelId="{F7705C66-D08B-4ACB-8DCE-6AD6FF97C772}">
      <dgm:prSet phldrT="[Text]"/>
      <dgm:spPr/>
      <dgm:t>
        <a:bodyPr/>
        <a:lstStyle/>
        <a:p>
          <a:r>
            <a:rPr lang="he-IL" dirty="0" smtClean="0"/>
            <a:t>1,3,5</a:t>
          </a:r>
          <a:endParaRPr lang="en-US" dirty="0"/>
        </a:p>
      </dgm:t>
    </dgm:pt>
    <dgm:pt modelId="{10A47592-DFFE-4674-8D6F-FF5EC55B2ACB}" type="parTrans" cxnId="{AD5A98AA-13B6-4F38-BB78-47AD72A04955}">
      <dgm:prSet/>
      <dgm:spPr/>
      <dgm:t>
        <a:bodyPr/>
        <a:lstStyle/>
        <a:p>
          <a:endParaRPr lang="en-US"/>
        </a:p>
      </dgm:t>
    </dgm:pt>
    <dgm:pt modelId="{9B73486E-01F6-44AA-844F-37FD8A8B2239}" type="sibTrans" cxnId="{AD5A98AA-13B6-4F38-BB78-47AD72A04955}">
      <dgm:prSet/>
      <dgm:spPr/>
      <dgm:t>
        <a:bodyPr/>
        <a:lstStyle/>
        <a:p>
          <a:endParaRPr lang="en-US"/>
        </a:p>
      </dgm:t>
    </dgm:pt>
    <dgm:pt modelId="{9C5FA0FE-9F63-42D1-9EE7-390C81BBF652}">
      <dgm:prSet phldrT="[Text]"/>
      <dgm:spPr/>
      <dgm:t>
        <a:bodyPr/>
        <a:lstStyle/>
        <a:p>
          <a:r>
            <a:rPr lang="he-IL" dirty="0" smtClean="0"/>
            <a:t>2</a:t>
          </a:r>
          <a:endParaRPr lang="en-US" dirty="0"/>
        </a:p>
      </dgm:t>
    </dgm:pt>
    <dgm:pt modelId="{B94FE63C-23AE-47E5-A8E5-3ACBD7BD1ACE}" type="parTrans" cxnId="{5330697F-5FCA-45C2-A182-9769637BE50B}">
      <dgm:prSet/>
      <dgm:spPr/>
      <dgm:t>
        <a:bodyPr/>
        <a:lstStyle/>
        <a:p>
          <a:endParaRPr lang="en-US"/>
        </a:p>
      </dgm:t>
    </dgm:pt>
    <dgm:pt modelId="{588E1659-A11D-45B9-87CD-1388EDA518D3}" type="sibTrans" cxnId="{5330697F-5FCA-45C2-A182-9769637BE50B}">
      <dgm:prSet/>
      <dgm:spPr/>
      <dgm:t>
        <a:bodyPr/>
        <a:lstStyle/>
        <a:p>
          <a:endParaRPr lang="en-US"/>
        </a:p>
      </dgm:t>
    </dgm:pt>
    <dgm:pt modelId="{A28C6AEC-6816-48BD-A8D7-B56ED55B2FF9}">
      <dgm:prSet phldrT="[Text]"/>
      <dgm:spPr/>
      <dgm:t>
        <a:bodyPr/>
        <a:lstStyle/>
        <a:p>
          <a:r>
            <a:rPr lang="he-IL" dirty="0" smtClean="0"/>
            <a:t>4</a:t>
          </a:r>
          <a:endParaRPr lang="en-US" dirty="0"/>
        </a:p>
      </dgm:t>
    </dgm:pt>
    <dgm:pt modelId="{281E382F-A251-4460-B477-64D67AED5C16}" type="parTrans" cxnId="{09A67A72-90F1-4786-9E14-FE9DB387602C}">
      <dgm:prSet/>
      <dgm:spPr/>
      <dgm:t>
        <a:bodyPr/>
        <a:lstStyle/>
        <a:p>
          <a:endParaRPr lang="en-US"/>
        </a:p>
      </dgm:t>
    </dgm:pt>
    <dgm:pt modelId="{F0913A01-2179-45B8-B34F-D03E45AED646}" type="sibTrans" cxnId="{09A67A72-90F1-4786-9E14-FE9DB387602C}">
      <dgm:prSet/>
      <dgm:spPr/>
      <dgm:t>
        <a:bodyPr/>
        <a:lstStyle/>
        <a:p>
          <a:endParaRPr lang="en-US"/>
        </a:p>
      </dgm:t>
    </dgm:pt>
    <dgm:pt modelId="{4E02F53F-F106-406D-AE3C-B50441FC77E8}" type="pres">
      <dgm:prSet presAssocID="{72DB3701-3A2F-4762-924F-3F6385356791}" presName="mainComposite" presStyleCnt="0">
        <dgm:presLayoutVars>
          <dgm:chPref val="1"/>
          <dgm:dir/>
          <dgm:animOne val="branch"/>
          <dgm:animLvl val="lvl"/>
          <dgm:resizeHandles val="exact"/>
        </dgm:presLayoutVars>
      </dgm:prSet>
      <dgm:spPr/>
      <dgm:t>
        <a:bodyPr/>
        <a:lstStyle/>
        <a:p>
          <a:endParaRPr lang="en-US"/>
        </a:p>
      </dgm:t>
    </dgm:pt>
    <dgm:pt modelId="{DFFD94EF-9E1F-46AB-BE3E-3CDD0AB47B2A}" type="pres">
      <dgm:prSet presAssocID="{72DB3701-3A2F-4762-924F-3F6385356791}" presName="hierFlow" presStyleCnt="0"/>
      <dgm:spPr/>
    </dgm:pt>
    <dgm:pt modelId="{89941899-28EA-44A2-8BD1-F7743EAC855E}" type="pres">
      <dgm:prSet presAssocID="{72DB3701-3A2F-4762-924F-3F6385356791}" presName="hierChild1" presStyleCnt="0">
        <dgm:presLayoutVars>
          <dgm:chPref val="1"/>
          <dgm:animOne val="branch"/>
          <dgm:animLvl val="lvl"/>
        </dgm:presLayoutVars>
      </dgm:prSet>
      <dgm:spPr/>
    </dgm:pt>
    <dgm:pt modelId="{B3252C37-4C92-4963-9BA0-08B4A36AB7F3}" type="pres">
      <dgm:prSet presAssocID="{F80BD5C1-8990-43BE-8104-4A71AE9B33B2}" presName="Name14" presStyleCnt="0"/>
      <dgm:spPr/>
    </dgm:pt>
    <dgm:pt modelId="{54C81433-F1B4-4EA1-BF5D-6D49B9E98F58}" type="pres">
      <dgm:prSet presAssocID="{F80BD5C1-8990-43BE-8104-4A71AE9B33B2}" presName="level1Shape" presStyleLbl="node0" presStyleIdx="0" presStyleCnt="1" custScaleX="50093" custScaleY="41408" custLinFactNeighborY="-44074">
        <dgm:presLayoutVars>
          <dgm:chPref val="3"/>
        </dgm:presLayoutVars>
      </dgm:prSet>
      <dgm:spPr/>
      <dgm:t>
        <a:bodyPr/>
        <a:lstStyle/>
        <a:p>
          <a:endParaRPr lang="en-US"/>
        </a:p>
      </dgm:t>
    </dgm:pt>
    <dgm:pt modelId="{E5EB240C-5315-4508-9212-7CD01F823C9A}" type="pres">
      <dgm:prSet presAssocID="{F80BD5C1-8990-43BE-8104-4A71AE9B33B2}" presName="hierChild2" presStyleCnt="0"/>
      <dgm:spPr/>
    </dgm:pt>
    <dgm:pt modelId="{C26EA786-30A4-448E-8AD3-33797D639EB7}" type="pres">
      <dgm:prSet presAssocID="{10A47592-DFFE-4674-8D6F-FF5EC55B2ACB}" presName="Name19" presStyleLbl="parChTrans1D2" presStyleIdx="0" presStyleCnt="2" custScaleX="2000000" custScaleY="2000000"/>
      <dgm:spPr/>
      <dgm:t>
        <a:bodyPr/>
        <a:lstStyle/>
        <a:p>
          <a:endParaRPr lang="en-US"/>
        </a:p>
      </dgm:t>
    </dgm:pt>
    <dgm:pt modelId="{5903CB28-A754-4715-90C2-DD95FA558824}" type="pres">
      <dgm:prSet presAssocID="{F7705C66-D08B-4ACB-8DCE-6AD6FF97C772}" presName="Name21" presStyleCnt="0"/>
      <dgm:spPr/>
    </dgm:pt>
    <dgm:pt modelId="{FA949B65-3BA1-4F81-81F2-528D9DEAE288}" type="pres">
      <dgm:prSet presAssocID="{F7705C66-D08B-4ACB-8DCE-6AD6FF97C772}" presName="level2Shape" presStyleLbl="node2" presStyleIdx="0" presStyleCnt="2" custScaleX="50093" custScaleY="41408" custLinFactNeighborY="-20049"/>
      <dgm:spPr/>
      <dgm:t>
        <a:bodyPr/>
        <a:lstStyle/>
        <a:p>
          <a:endParaRPr lang="en-US"/>
        </a:p>
      </dgm:t>
    </dgm:pt>
    <dgm:pt modelId="{09730835-E48E-4999-850A-DCB32BC5D9CD}" type="pres">
      <dgm:prSet presAssocID="{F7705C66-D08B-4ACB-8DCE-6AD6FF97C772}" presName="hierChild3" presStyleCnt="0"/>
      <dgm:spPr/>
    </dgm:pt>
    <dgm:pt modelId="{A9A87912-5EA4-4A89-8113-D25EF564D516}" type="pres">
      <dgm:prSet presAssocID="{2298EEAC-7F81-4838-B5DB-1255F5CCB33F}" presName="Name19" presStyleLbl="parChTrans1D3" presStyleIdx="0" presStyleCnt="4" custScaleX="2000000" custScaleY="2000000"/>
      <dgm:spPr/>
      <dgm:t>
        <a:bodyPr/>
        <a:lstStyle/>
        <a:p>
          <a:endParaRPr lang="en-US"/>
        </a:p>
      </dgm:t>
    </dgm:pt>
    <dgm:pt modelId="{80D80959-93E7-4996-A1D9-85E43D86B66C}" type="pres">
      <dgm:prSet presAssocID="{81290A4D-6BE4-4E88-8171-59135D6069FE}" presName="Name21" presStyleCnt="0"/>
      <dgm:spPr/>
    </dgm:pt>
    <dgm:pt modelId="{BF84D3DD-CEE5-46E0-AA07-9D9F072617F7}" type="pres">
      <dgm:prSet presAssocID="{81290A4D-6BE4-4E88-8171-59135D6069FE}" presName="level2Shape" presStyleLbl="node3" presStyleIdx="0" presStyleCnt="4" custScaleX="50093" custScaleY="41408" custLinFactNeighborY="1995"/>
      <dgm:spPr/>
      <dgm:t>
        <a:bodyPr/>
        <a:lstStyle/>
        <a:p>
          <a:endParaRPr lang="en-US"/>
        </a:p>
      </dgm:t>
    </dgm:pt>
    <dgm:pt modelId="{135D83DC-BAEC-49F1-A3AC-5EAA05425BF5}" type="pres">
      <dgm:prSet presAssocID="{81290A4D-6BE4-4E88-8171-59135D6069FE}" presName="hierChild3" presStyleCnt="0"/>
      <dgm:spPr/>
    </dgm:pt>
    <dgm:pt modelId="{0B00CD20-1C3B-4A25-BE51-D91D28977961}" type="pres">
      <dgm:prSet presAssocID="{964EB9F7-8D8D-4437-A88C-9D82C7BBA646}" presName="Name19" presStyleLbl="parChTrans1D3" presStyleIdx="1" presStyleCnt="4" custScaleX="2000000" custScaleY="2000000"/>
      <dgm:spPr/>
      <dgm:t>
        <a:bodyPr/>
        <a:lstStyle/>
        <a:p>
          <a:endParaRPr lang="en-US"/>
        </a:p>
      </dgm:t>
    </dgm:pt>
    <dgm:pt modelId="{46ED29DC-4813-42E2-81EE-1B33728C8899}" type="pres">
      <dgm:prSet presAssocID="{E35A3818-0051-4061-9FAC-3F329AC59D53}" presName="Name21" presStyleCnt="0"/>
      <dgm:spPr/>
    </dgm:pt>
    <dgm:pt modelId="{50DE9F3C-4BD2-44ED-895A-F01BF3C73192}" type="pres">
      <dgm:prSet presAssocID="{E35A3818-0051-4061-9FAC-3F329AC59D53}" presName="level2Shape" presStyleLbl="node3" presStyleIdx="1" presStyleCnt="4" custScaleX="50093" custScaleY="41408" custLinFactNeighborY="37749"/>
      <dgm:spPr/>
      <dgm:t>
        <a:bodyPr/>
        <a:lstStyle/>
        <a:p>
          <a:endParaRPr lang="en-US"/>
        </a:p>
      </dgm:t>
    </dgm:pt>
    <dgm:pt modelId="{526CEA6D-D512-4C12-ADAB-BC483DDB97CD}" type="pres">
      <dgm:prSet presAssocID="{E35A3818-0051-4061-9FAC-3F329AC59D53}" presName="hierChild3" presStyleCnt="0"/>
      <dgm:spPr/>
    </dgm:pt>
    <dgm:pt modelId="{AC614720-4F7A-4040-9046-88FCA4934B79}" type="pres">
      <dgm:prSet presAssocID="{4C4B5CF1-2581-4428-901D-81DF2F6FF5BD}" presName="Name19" presStyleLbl="parChTrans1D4" presStyleIdx="0" presStyleCnt="2" custScaleX="2000000" custScaleY="2000000"/>
      <dgm:spPr/>
      <dgm:t>
        <a:bodyPr/>
        <a:lstStyle/>
        <a:p>
          <a:endParaRPr lang="en-US"/>
        </a:p>
      </dgm:t>
    </dgm:pt>
    <dgm:pt modelId="{796872ED-36EC-4E51-B149-06C56E53DDBD}" type="pres">
      <dgm:prSet presAssocID="{7586C40E-65D9-419F-AC6F-AC04DFAB4A23}" presName="Name21" presStyleCnt="0"/>
      <dgm:spPr/>
    </dgm:pt>
    <dgm:pt modelId="{12AE8A5F-D274-4C61-92BB-EB910BC3B39B}" type="pres">
      <dgm:prSet presAssocID="{7586C40E-65D9-419F-AC6F-AC04DFAB4A23}" presName="level2Shape" presStyleLbl="node4" presStyleIdx="0" presStyleCnt="2" custScaleX="50093" custScaleY="41408" custLinFactNeighborY="21283"/>
      <dgm:spPr/>
      <dgm:t>
        <a:bodyPr/>
        <a:lstStyle/>
        <a:p>
          <a:endParaRPr lang="en-US"/>
        </a:p>
      </dgm:t>
    </dgm:pt>
    <dgm:pt modelId="{8C4107A1-04BB-4879-ADAB-284FDB09C16A}" type="pres">
      <dgm:prSet presAssocID="{7586C40E-65D9-419F-AC6F-AC04DFAB4A23}" presName="hierChild3" presStyleCnt="0"/>
      <dgm:spPr/>
    </dgm:pt>
    <dgm:pt modelId="{230B6DDF-58FA-4EC1-AE16-6B39C7529D79}" type="pres">
      <dgm:prSet presAssocID="{9F9C6DB4-0368-474E-B3A6-32E7B0039181}" presName="Name19" presStyleLbl="parChTrans1D4" presStyleIdx="1" presStyleCnt="2" custScaleX="2000000" custScaleY="2000000"/>
      <dgm:spPr/>
      <dgm:t>
        <a:bodyPr/>
        <a:lstStyle/>
        <a:p>
          <a:endParaRPr lang="en-US"/>
        </a:p>
      </dgm:t>
    </dgm:pt>
    <dgm:pt modelId="{359B2D75-1EA4-4367-80AA-473E86471D13}" type="pres">
      <dgm:prSet presAssocID="{11A2F4F4-E279-414E-B64F-31B4EF1847EE}" presName="Name21" presStyleCnt="0"/>
      <dgm:spPr/>
    </dgm:pt>
    <dgm:pt modelId="{FA1F4FFA-8C2A-4970-B05F-49C1D0895F0E}" type="pres">
      <dgm:prSet presAssocID="{11A2F4F4-E279-414E-B64F-31B4EF1847EE}" presName="level2Shape" presStyleLbl="node4" presStyleIdx="1" presStyleCnt="2" custScaleX="50093" custScaleY="41408" custLinFactNeighborY="21283"/>
      <dgm:spPr/>
      <dgm:t>
        <a:bodyPr/>
        <a:lstStyle/>
        <a:p>
          <a:endParaRPr lang="en-US"/>
        </a:p>
      </dgm:t>
    </dgm:pt>
    <dgm:pt modelId="{915DA5F1-B03A-40EA-A15B-8C0A0D8490F9}" type="pres">
      <dgm:prSet presAssocID="{11A2F4F4-E279-414E-B64F-31B4EF1847EE}" presName="hierChild3" presStyleCnt="0"/>
      <dgm:spPr/>
    </dgm:pt>
    <dgm:pt modelId="{57D20B07-7C89-4B78-96B9-C57CE6C30C07}" type="pres">
      <dgm:prSet presAssocID="{309C3095-44C5-4B11-BDB0-49759029A419}" presName="Name19" presStyleLbl="parChTrans1D2" presStyleIdx="1" presStyleCnt="2" custScaleX="2000000" custScaleY="2000000"/>
      <dgm:spPr/>
      <dgm:t>
        <a:bodyPr/>
        <a:lstStyle/>
        <a:p>
          <a:endParaRPr lang="en-US"/>
        </a:p>
      </dgm:t>
    </dgm:pt>
    <dgm:pt modelId="{2F0FED3E-4F3E-4951-A82D-24FC2280A537}" type="pres">
      <dgm:prSet presAssocID="{B762EB90-E943-488B-9EE9-D48E6FBCB17A}" presName="Name21" presStyleCnt="0"/>
      <dgm:spPr/>
    </dgm:pt>
    <dgm:pt modelId="{DE245121-1C7E-4ECC-9D5E-BB1287319BC1}" type="pres">
      <dgm:prSet presAssocID="{B762EB90-E943-488B-9EE9-D48E6FBCB17A}" presName="level2Shape" presStyleLbl="node2" presStyleIdx="1" presStyleCnt="2" custScaleX="50093" custScaleY="41408" custLinFactNeighborY="-44074"/>
      <dgm:spPr/>
      <dgm:t>
        <a:bodyPr/>
        <a:lstStyle/>
        <a:p>
          <a:endParaRPr lang="en-US"/>
        </a:p>
      </dgm:t>
    </dgm:pt>
    <dgm:pt modelId="{4C39E555-F79F-40E1-A6D6-0503CB07A43E}" type="pres">
      <dgm:prSet presAssocID="{B762EB90-E943-488B-9EE9-D48E6FBCB17A}" presName="hierChild3" presStyleCnt="0"/>
      <dgm:spPr/>
    </dgm:pt>
    <dgm:pt modelId="{5C1FD42F-EB93-44A1-B91E-64FC6E110BC1}" type="pres">
      <dgm:prSet presAssocID="{B94FE63C-23AE-47E5-A8E5-3ACBD7BD1ACE}" presName="Name19" presStyleLbl="parChTrans1D3" presStyleIdx="2" presStyleCnt="4" custScaleX="2000000" custScaleY="2000000"/>
      <dgm:spPr/>
      <dgm:t>
        <a:bodyPr/>
        <a:lstStyle/>
        <a:p>
          <a:endParaRPr lang="en-US"/>
        </a:p>
      </dgm:t>
    </dgm:pt>
    <dgm:pt modelId="{F99DA78C-65F6-4295-B322-DC44456CC846}" type="pres">
      <dgm:prSet presAssocID="{9C5FA0FE-9F63-42D1-9EE7-390C81BBF652}" presName="Name21" presStyleCnt="0"/>
      <dgm:spPr/>
    </dgm:pt>
    <dgm:pt modelId="{D4D40A59-1C47-43F5-B715-FEE1A9F1B5B6}" type="pres">
      <dgm:prSet presAssocID="{9C5FA0FE-9F63-42D1-9EE7-390C81BBF652}" presName="level2Shape" presStyleLbl="node3" presStyleIdx="2" presStyleCnt="4" custScaleX="50093" custScaleY="41408" custLinFactNeighborY="-44074"/>
      <dgm:spPr/>
      <dgm:t>
        <a:bodyPr/>
        <a:lstStyle/>
        <a:p>
          <a:endParaRPr lang="en-US"/>
        </a:p>
      </dgm:t>
    </dgm:pt>
    <dgm:pt modelId="{50927C58-E073-4BF5-B100-04430A757497}" type="pres">
      <dgm:prSet presAssocID="{9C5FA0FE-9F63-42D1-9EE7-390C81BBF652}" presName="hierChild3" presStyleCnt="0"/>
      <dgm:spPr/>
    </dgm:pt>
    <dgm:pt modelId="{2EF2F793-F6B9-4519-9D87-58CD34C8BEFF}" type="pres">
      <dgm:prSet presAssocID="{281E382F-A251-4460-B477-64D67AED5C16}" presName="Name19" presStyleLbl="parChTrans1D3" presStyleIdx="3" presStyleCnt="4" custScaleX="2000000" custScaleY="2000000"/>
      <dgm:spPr/>
      <dgm:t>
        <a:bodyPr/>
        <a:lstStyle/>
        <a:p>
          <a:endParaRPr lang="en-US"/>
        </a:p>
      </dgm:t>
    </dgm:pt>
    <dgm:pt modelId="{CE97BDC0-5B56-4214-9431-A07FF4A53F50}" type="pres">
      <dgm:prSet presAssocID="{A28C6AEC-6816-48BD-A8D7-B56ED55B2FF9}" presName="Name21" presStyleCnt="0"/>
      <dgm:spPr/>
    </dgm:pt>
    <dgm:pt modelId="{6116AF45-06A4-47E5-8639-4D0AF144D892}" type="pres">
      <dgm:prSet presAssocID="{A28C6AEC-6816-48BD-A8D7-B56ED55B2FF9}" presName="level2Shape" presStyleLbl="node3" presStyleIdx="3" presStyleCnt="4" custScaleX="50093" custScaleY="41408" custLinFactNeighborY="-44074"/>
      <dgm:spPr/>
      <dgm:t>
        <a:bodyPr/>
        <a:lstStyle/>
        <a:p>
          <a:endParaRPr lang="en-US"/>
        </a:p>
      </dgm:t>
    </dgm:pt>
    <dgm:pt modelId="{934946D3-793F-40B3-8AA4-1489AF982C0E}" type="pres">
      <dgm:prSet presAssocID="{A28C6AEC-6816-48BD-A8D7-B56ED55B2FF9}" presName="hierChild3" presStyleCnt="0"/>
      <dgm:spPr/>
    </dgm:pt>
    <dgm:pt modelId="{48332E2B-B1FD-47CA-B7BE-0DC5E06C771E}" type="pres">
      <dgm:prSet presAssocID="{72DB3701-3A2F-4762-924F-3F6385356791}" presName="bgShapesFlow" presStyleCnt="0"/>
      <dgm:spPr/>
    </dgm:pt>
  </dgm:ptLst>
  <dgm:cxnLst>
    <dgm:cxn modelId="{65801AD9-354D-416E-AD4D-A367A2DAF30D}" type="presOf" srcId="{F80BD5C1-8990-43BE-8104-4A71AE9B33B2}" destId="{54C81433-F1B4-4EA1-BF5D-6D49B9E98F58}" srcOrd="0" destOrd="0" presId="urn:microsoft.com/office/officeart/2005/8/layout/hierarchy6"/>
    <dgm:cxn modelId="{D5745076-26AF-4B75-810D-12EEBFFB5A1C}" type="presOf" srcId="{10A47592-DFFE-4674-8D6F-FF5EC55B2ACB}" destId="{C26EA786-30A4-448E-8AD3-33797D639EB7}" srcOrd="0" destOrd="0" presId="urn:microsoft.com/office/officeart/2005/8/layout/hierarchy6"/>
    <dgm:cxn modelId="{25099131-0C75-4F3B-B2CB-9FD656BE8CB0}" type="presOf" srcId="{964EB9F7-8D8D-4437-A88C-9D82C7BBA646}" destId="{0B00CD20-1C3B-4A25-BE51-D91D28977961}" srcOrd="0" destOrd="0" presId="urn:microsoft.com/office/officeart/2005/8/layout/hierarchy6"/>
    <dgm:cxn modelId="{48AE976F-6D86-49F4-98FE-0720BA87C085}" type="presOf" srcId="{81290A4D-6BE4-4E88-8171-59135D6069FE}" destId="{BF84D3DD-CEE5-46E0-AA07-9D9F072617F7}" srcOrd="0" destOrd="0" presId="urn:microsoft.com/office/officeart/2005/8/layout/hierarchy6"/>
    <dgm:cxn modelId="{851724EA-5E6F-4204-9838-F1FFF4285E21}" type="presOf" srcId="{7586C40E-65D9-419F-AC6F-AC04DFAB4A23}" destId="{12AE8A5F-D274-4C61-92BB-EB910BC3B39B}" srcOrd="0" destOrd="0" presId="urn:microsoft.com/office/officeart/2005/8/layout/hierarchy6"/>
    <dgm:cxn modelId="{D2666B7E-904D-4090-B640-39E7918F51A2}" type="presOf" srcId="{B762EB90-E943-488B-9EE9-D48E6FBCB17A}" destId="{DE245121-1C7E-4ECC-9D5E-BB1287319BC1}" srcOrd="0" destOrd="0" presId="urn:microsoft.com/office/officeart/2005/8/layout/hierarchy6"/>
    <dgm:cxn modelId="{6A2739F5-BB7E-45F8-9B36-EC8D1390982B}" type="presOf" srcId="{A28C6AEC-6816-48BD-A8D7-B56ED55B2FF9}" destId="{6116AF45-06A4-47E5-8639-4D0AF144D892}" srcOrd="0" destOrd="0" presId="urn:microsoft.com/office/officeart/2005/8/layout/hierarchy6"/>
    <dgm:cxn modelId="{A2994EA6-D6A1-48F6-844C-93646E62559A}" type="presOf" srcId="{9C5FA0FE-9F63-42D1-9EE7-390C81BBF652}" destId="{D4D40A59-1C47-43F5-B715-FEE1A9F1B5B6}" srcOrd="0" destOrd="0" presId="urn:microsoft.com/office/officeart/2005/8/layout/hierarchy6"/>
    <dgm:cxn modelId="{AD5A98AA-13B6-4F38-BB78-47AD72A04955}" srcId="{F80BD5C1-8990-43BE-8104-4A71AE9B33B2}" destId="{F7705C66-D08B-4ACB-8DCE-6AD6FF97C772}" srcOrd="0" destOrd="0" parTransId="{10A47592-DFFE-4674-8D6F-FF5EC55B2ACB}" sibTransId="{9B73486E-01F6-44AA-844F-37FD8A8B2239}"/>
    <dgm:cxn modelId="{C52A8794-7F97-4C27-BDD1-AB0290E8EC7C}" type="presOf" srcId="{B94FE63C-23AE-47E5-A8E5-3ACBD7BD1ACE}" destId="{5C1FD42F-EB93-44A1-B91E-64FC6E110BC1}" srcOrd="0" destOrd="0" presId="urn:microsoft.com/office/officeart/2005/8/layout/hierarchy6"/>
    <dgm:cxn modelId="{4403E5D0-8A4E-4AB7-BAD6-DE9503C83253}" type="presOf" srcId="{11A2F4F4-E279-414E-B64F-31B4EF1847EE}" destId="{FA1F4FFA-8C2A-4970-B05F-49C1D0895F0E}" srcOrd="0" destOrd="0" presId="urn:microsoft.com/office/officeart/2005/8/layout/hierarchy6"/>
    <dgm:cxn modelId="{5ABCBCEF-6400-4FBB-9102-B8A797647A1F}" srcId="{E35A3818-0051-4061-9FAC-3F329AC59D53}" destId="{7586C40E-65D9-419F-AC6F-AC04DFAB4A23}" srcOrd="0" destOrd="0" parTransId="{4C4B5CF1-2581-4428-901D-81DF2F6FF5BD}" sibTransId="{A5052686-540A-415D-A216-1F1057E6E8AD}"/>
    <dgm:cxn modelId="{B1D94ABF-676D-4E75-9C81-EEB2C113A2A6}" type="presOf" srcId="{E35A3818-0051-4061-9FAC-3F329AC59D53}" destId="{50DE9F3C-4BD2-44ED-895A-F01BF3C73192}" srcOrd="0" destOrd="0" presId="urn:microsoft.com/office/officeart/2005/8/layout/hierarchy6"/>
    <dgm:cxn modelId="{32760282-ABA7-4FC6-84EE-149A2F025781}" type="presOf" srcId="{2298EEAC-7F81-4838-B5DB-1255F5CCB33F}" destId="{A9A87912-5EA4-4A89-8113-D25EF564D516}" srcOrd="0" destOrd="0" presId="urn:microsoft.com/office/officeart/2005/8/layout/hierarchy6"/>
    <dgm:cxn modelId="{5330697F-5FCA-45C2-A182-9769637BE50B}" srcId="{B762EB90-E943-488B-9EE9-D48E6FBCB17A}" destId="{9C5FA0FE-9F63-42D1-9EE7-390C81BBF652}" srcOrd="0" destOrd="0" parTransId="{B94FE63C-23AE-47E5-A8E5-3ACBD7BD1ACE}" sibTransId="{588E1659-A11D-45B9-87CD-1388EDA518D3}"/>
    <dgm:cxn modelId="{5A8E0B4A-881F-4FF2-9E01-C7183B37BE36}" type="presOf" srcId="{281E382F-A251-4460-B477-64D67AED5C16}" destId="{2EF2F793-F6B9-4519-9D87-58CD34C8BEFF}" srcOrd="0" destOrd="0" presId="urn:microsoft.com/office/officeart/2005/8/layout/hierarchy6"/>
    <dgm:cxn modelId="{D6FC0A7B-78EB-47B6-A969-F609F4AE5C80}" type="presOf" srcId="{4C4B5CF1-2581-4428-901D-81DF2F6FF5BD}" destId="{AC614720-4F7A-4040-9046-88FCA4934B79}" srcOrd="0" destOrd="0" presId="urn:microsoft.com/office/officeart/2005/8/layout/hierarchy6"/>
    <dgm:cxn modelId="{693A43F5-79DB-4DB2-9BAC-02C7082A612D}" type="presOf" srcId="{309C3095-44C5-4B11-BDB0-49759029A419}" destId="{57D20B07-7C89-4B78-96B9-C57CE6C30C07}" srcOrd="0" destOrd="0" presId="urn:microsoft.com/office/officeart/2005/8/layout/hierarchy6"/>
    <dgm:cxn modelId="{0CC05F2D-AF8B-49EB-B127-63691F326ABB}" srcId="{F80BD5C1-8990-43BE-8104-4A71AE9B33B2}" destId="{B762EB90-E943-488B-9EE9-D48E6FBCB17A}" srcOrd="1" destOrd="0" parTransId="{309C3095-44C5-4B11-BDB0-49759029A419}" sibTransId="{06E39CA6-9943-4E66-8E61-2CFA53ABB28E}"/>
    <dgm:cxn modelId="{32C1B243-9FBF-4927-92D8-850F36DA6D2B}" srcId="{72DB3701-3A2F-4762-924F-3F6385356791}" destId="{F80BD5C1-8990-43BE-8104-4A71AE9B33B2}" srcOrd="0" destOrd="0" parTransId="{870AFA94-8A00-4C6F-A4C1-63C55C53F196}" sibTransId="{67A19740-A475-4DE0-BDC0-95B884FEF44C}"/>
    <dgm:cxn modelId="{09A67A72-90F1-4786-9E14-FE9DB387602C}" srcId="{B762EB90-E943-488B-9EE9-D48E6FBCB17A}" destId="{A28C6AEC-6816-48BD-A8D7-B56ED55B2FF9}" srcOrd="1" destOrd="0" parTransId="{281E382F-A251-4460-B477-64D67AED5C16}" sibTransId="{F0913A01-2179-45B8-B34F-D03E45AED646}"/>
    <dgm:cxn modelId="{89B55666-8972-41D4-93F4-1861B7576F63}" srcId="{F7705C66-D08B-4ACB-8DCE-6AD6FF97C772}" destId="{E35A3818-0051-4061-9FAC-3F329AC59D53}" srcOrd="1" destOrd="0" parTransId="{964EB9F7-8D8D-4437-A88C-9D82C7BBA646}" sibTransId="{180FAAD6-AA47-4145-92E2-3B1AE86809AD}"/>
    <dgm:cxn modelId="{92FCA083-6A73-42EA-A56E-AECEE9A7C3DA}" srcId="{F7705C66-D08B-4ACB-8DCE-6AD6FF97C772}" destId="{81290A4D-6BE4-4E88-8171-59135D6069FE}" srcOrd="0" destOrd="0" parTransId="{2298EEAC-7F81-4838-B5DB-1255F5CCB33F}" sibTransId="{DC950DDB-98C5-4F41-8FD1-F422490D069D}"/>
    <dgm:cxn modelId="{7FA9A6F9-B1CB-47C0-932B-0EEE3D76945A}" type="presOf" srcId="{9F9C6DB4-0368-474E-B3A6-32E7B0039181}" destId="{230B6DDF-58FA-4EC1-AE16-6B39C7529D79}" srcOrd="0" destOrd="0" presId="urn:microsoft.com/office/officeart/2005/8/layout/hierarchy6"/>
    <dgm:cxn modelId="{007D01C0-9EB0-49DE-A92F-7ED904CC2707}" srcId="{E35A3818-0051-4061-9FAC-3F329AC59D53}" destId="{11A2F4F4-E279-414E-B64F-31B4EF1847EE}" srcOrd="1" destOrd="0" parTransId="{9F9C6DB4-0368-474E-B3A6-32E7B0039181}" sibTransId="{E815595B-848C-4D21-B618-8CC6B0D7C7A1}"/>
    <dgm:cxn modelId="{F37F4014-2FA7-4010-9A3C-FEE0930202FE}" type="presOf" srcId="{F7705C66-D08B-4ACB-8DCE-6AD6FF97C772}" destId="{FA949B65-3BA1-4F81-81F2-528D9DEAE288}" srcOrd="0" destOrd="0" presId="urn:microsoft.com/office/officeart/2005/8/layout/hierarchy6"/>
    <dgm:cxn modelId="{57EF421F-CB56-4FD4-BD1D-38BA63F07545}" type="presOf" srcId="{72DB3701-3A2F-4762-924F-3F6385356791}" destId="{4E02F53F-F106-406D-AE3C-B50441FC77E8}" srcOrd="0" destOrd="0" presId="urn:microsoft.com/office/officeart/2005/8/layout/hierarchy6"/>
    <dgm:cxn modelId="{EAF2E513-5EA2-4AEB-AF25-3B7E14D9B739}" type="presParOf" srcId="{4E02F53F-F106-406D-AE3C-B50441FC77E8}" destId="{DFFD94EF-9E1F-46AB-BE3E-3CDD0AB47B2A}" srcOrd="0" destOrd="0" presId="urn:microsoft.com/office/officeart/2005/8/layout/hierarchy6"/>
    <dgm:cxn modelId="{1C49592A-E84F-4401-9D92-4EBCDA9DB479}" type="presParOf" srcId="{DFFD94EF-9E1F-46AB-BE3E-3CDD0AB47B2A}" destId="{89941899-28EA-44A2-8BD1-F7743EAC855E}" srcOrd="0" destOrd="0" presId="urn:microsoft.com/office/officeart/2005/8/layout/hierarchy6"/>
    <dgm:cxn modelId="{8D8AFE8D-4595-4D0A-AF1D-23BC59A7A50B}" type="presParOf" srcId="{89941899-28EA-44A2-8BD1-F7743EAC855E}" destId="{B3252C37-4C92-4963-9BA0-08B4A36AB7F3}" srcOrd="0" destOrd="0" presId="urn:microsoft.com/office/officeart/2005/8/layout/hierarchy6"/>
    <dgm:cxn modelId="{B550BFB1-295E-412A-AF7E-1C55285B8186}" type="presParOf" srcId="{B3252C37-4C92-4963-9BA0-08B4A36AB7F3}" destId="{54C81433-F1B4-4EA1-BF5D-6D49B9E98F58}" srcOrd="0" destOrd="0" presId="urn:microsoft.com/office/officeart/2005/8/layout/hierarchy6"/>
    <dgm:cxn modelId="{8CD9AF86-A27A-42EB-8C83-C774942031DB}" type="presParOf" srcId="{B3252C37-4C92-4963-9BA0-08B4A36AB7F3}" destId="{E5EB240C-5315-4508-9212-7CD01F823C9A}" srcOrd="1" destOrd="0" presId="urn:microsoft.com/office/officeart/2005/8/layout/hierarchy6"/>
    <dgm:cxn modelId="{5B6CDDBF-D28A-4660-99EF-50DEDC63D40B}" type="presParOf" srcId="{E5EB240C-5315-4508-9212-7CD01F823C9A}" destId="{C26EA786-30A4-448E-8AD3-33797D639EB7}" srcOrd="0" destOrd="0" presId="urn:microsoft.com/office/officeart/2005/8/layout/hierarchy6"/>
    <dgm:cxn modelId="{3C66CECE-32A8-4E30-B33D-3943BDA5E932}" type="presParOf" srcId="{E5EB240C-5315-4508-9212-7CD01F823C9A}" destId="{5903CB28-A754-4715-90C2-DD95FA558824}" srcOrd="1" destOrd="0" presId="urn:microsoft.com/office/officeart/2005/8/layout/hierarchy6"/>
    <dgm:cxn modelId="{FA4B66BA-26A1-45B1-ADE1-95098F381514}" type="presParOf" srcId="{5903CB28-A754-4715-90C2-DD95FA558824}" destId="{FA949B65-3BA1-4F81-81F2-528D9DEAE288}" srcOrd="0" destOrd="0" presId="urn:microsoft.com/office/officeart/2005/8/layout/hierarchy6"/>
    <dgm:cxn modelId="{24E75C35-F6C8-4CAD-B423-D3FF1DF3B6D5}" type="presParOf" srcId="{5903CB28-A754-4715-90C2-DD95FA558824}" destId="{09730835-E48E-4999-850A-DCB32BC5D9CD}" srcOrd="1" destOrd="0" presId="urn:microsoft.com/office/officeart/2005/8/layout/hierarchy6"/>
    <dgm:cxn modelId="{14277F52-85EC-4561-A8F0-5E9D536FFC87}" type="presParOf" srcId="{09730835-E48E-4999-850A-DCB32BC5D9CD}" destId="{A9A87912-5EA4-4A89-8113-D25EF564D516}" srcOrd="0" destOrd="0" presId="urn:microsoft.com/office/officeart/2005/8/layout/hierarchy6"/>
    <dgm:cxn modelId="{B75023DC-3E86-4880-BCBD-F9170559EFCA}" type="presParOf" srcId="{09730835-E48E-4999-850A-DCB32BC5D9CD}" destId="{80D80959-93E7-4996-A1D9-85E43D86B66C}" srcOrd="1" destOrd="0" presId="urn:microsoft.com/office/officeart/2005/8/layout/hierarchy6"/>
    <dgm:cxn modelId="{91FFAE03-95BB-400C-A599-9861C3920C8B}" type="presParOf" srcId="{80D80959-93E7-4996-A1D9-85E43D86B66C}" destId="{BF84D3DD-CEE5-46E0-AA07-9D9F072617F7}" srcOrd="0" destOrd="0" presId="urn:microsoft.com/office/officeart/2005/8/layout/hierarchy6"/>
    <dgm:cxn modelId="{FE7A85C9-01A8-46A6-BAEC-F38B00CC7FDD}" type="presParOf" srcId="{80D80959-93E7-4996-A1D9-85E43D86B66C}" destId="{135D83DC-BAEC-49F1-A3AC-5EAA05425BF5}" srcOrd="1" destOrd="0" presId="urn:microsoft.com/office/officeart/2005/8/layout/hierarchy6"/>
    <dgm:cxn modelId="{91942CDC-715E-448A-AA9F-FE5D6C0BF4D5}" type="presParOf" srcId="{09730835-E48E-4999-850A-DCB32BC5D9CD}" destId="{0B00CD20-1C3B-4A25-BE51-D91D28977961}" srcOrd="2" destOrd="0" presId="urn:microsoft.com/office/officeart/2005/8/layout/hierarchy6"/>
    <dgm:cxn modelId="{D0808693-EE3A-491D-8D2B-B37F546EC225}" type="presParOf" srcId="{09730835-E48E-4999-850A-DCB32BC5D9CD}" destId="{46ED29DC-4813-42E2-81EE-1B33728C8899}" srcOrd="3" destOrd="0" presId="urn:microsoft.com/office/officeart/2005/8/layout/hierarchy6"/>
    <dgm:cxn modelId="{D093F4C7-2271-4F49-A778-A0CDED3D9285}" type="presParOf" srcId="{46ED29DC-4813-42E2-81EE-1B33728C8899}" destId="{50DE9F3C-4BD2-44ED-895A-F01BF3C73192}" srcOrd="0" destOrd="0" presId="urn:microsoft.com/office/officeart/2005/8/layout/hierarchy6"/>
    <dgm:cxn modelId="{D385E0A1-8374-4C0F-B8EF-8BFAC0040743}" type="presParOf" srcId="{46ED29DC-4813-42E2-81EE-1B33728C8899}" destId="{526CEA6D-D512-4C12-ADAB-BC483DDB97CD}" srcOrd="1" destOrd="0" presId="urn:microsoft.com/office/officeart/2005/8/layout/hierarchy6"/>
    <dgm:cxn modelId="{367E28A5-EE87-45F6-9E15-2FDDAB7CD8E3}" type="presParOf" srcId="{526CEA6D-D512-4C12-ADAB-BC483DDB97CD}" destId="{AC614720-4F7A-4040-9046-88FCA4934B79}" srcOrd="0" destOrd="0" presId="urn:microsoft.com/office/officeart/2005/8/layout/hierarchy6"/>
    <dgm:cxn modelId="{8BFF65EE-7FDA-479F-AF89-80AB47EBD9F3}" type="presParOf" srcId="{526CEA6D-D512-4C12-ADAB-BC483DDB97CD}" destId="{796872ED-36EC-4E51-B149-06C56E53DDBD}" srcOrd="1" destOrd="0" presId="urn:microsoft.com/office/officeart/2005/8/layout/hierarchy6"/>
    <dgm:cxn modelId="{59219E5D-5484-4E72-BCE4-16B18DB309D8}" type="presParOf" srcId="{796872ED-36EC-4E51-B149-06C56E53DDBD}" destId="{12AE8A5F-D274-4C61-92BB-EB910BC3B39B}" srcOrd="0" destOrd="0" presId="urn:microsoft.com/office/officeart/2005/8/layout/hierarchy6"/>
    <dgm:cxn modelId="{3277E10E-4570-412D-8F67-29E73EA46DF0}" type="presParOf" srcId="{796872ED-36EC-4E51-B149-06C56E53DDBD}" destId="{8C4107A1-04BB-4879-ADAB-284FDB09C16A}" srcOrd="1" destOrd="0" presId="urn:microsoft.com/office/officeart/2005/8/layout/hierarchy6"/>
    <dgm:cxn modelId="{6E439A4C-057C-453A-8073-901559B90EFC}" type="presParOf" srcId="{526CEA6D-D512-4C12-ADAB-BC483DDB97CD}" destId="{230B6DDF-58FA-4EC1-AE16-6B39C7529D79}" srcOrd="2" destOrd="0" presId="urn:microsoft.com/office/officeart/2005/8/layout/hierarchy6"/>
    <dgm:cxn modelId="{152C191E-58A1-4AD9-8910-786D35358B01}" type="presParOf" srcId="{526CEA6D-D512-4C12-ADAB-BC483DDB97CD}" destId="{359B2D75-1EA4-4367-80AA-473E86471D13}" srcOrd="3" destOrd="0" presId="urn:microsoft.com/office/officeart/2005/8/layout/hierarchy6"/>
    <dgm:cxn modelId="{25A20F17-241F-4479-8810-A9FDE0351277}" type="presParOf" srcId="{359B2D75-1EA4-4367-80AA-473E86471D13}" destId="{FA1F4FFA-8C2A-4970-B05F-49C1D0895F0E}" srcOrd="0" destOrd="0" presId="urn:microsoft.com/office/officeart/2005/8/layout/hierarchy6"/>
    <dgm:cxn modelId="{8D8A009F-8324-493D-A92C-B7748EA1EF5F}" type="presParOf" srcId="{359B2D75-1EA4-4367-80AA-473E86471D13}" destId="{915DA5F1-B03A-40EA-A15B-8C0A0D8490F9}" srcOrd="1" destOrd="0" presId="urn:microsoft.com/office/officeart/2005/8/layout/hierarchy6"/>
    <dgm:cxn modelId="{453BF8BF-4C85-4F2C-B9D5-1A875CBFA0EA}" type="presParOf" srcId="{E5EB240C-5315-4508-9212-7CD01F823C9A}" destId="{57D20B07-7C89-4B78-96B9-C57CE6C30C07}" srcOrd="2" destOrd="0" presId="urn:microsoft.com/office/officeart/2005/8/layout/hierarchy6"/>
    <dgm:cxn modelId="{48AA52AF-FB2D-4C1F-AEC0-824BAD1172B1}" type="presParOf" srcId="{E5EB240C-5315-4508-9212-7CD01F823C9A}" destId="{2F0FED3E-4F3E-4951-A82D-24FC2280A537}" srcOrd="3" destOrd="0" presId="urn:microsoft.com/office/officeart/2005/8/layout/hierarchy6"/>
    <dgm:cxn modelId="{C4F56B3D-D0C8-418F-9F0C-C5BD88E561CB}" type="presParOf" srcId="{2F0FED3E-4F3E-4951-A82D-24FC2280A537}" destId="{DE245121-1C7E-4ECC-9D5E-BB1287319BC1}" srcOrd="0" destOrd="0" presId="urn:microsoft.com/office/officeart/2005/8/layout/hierarchy6"/>
    <dgm:cxn modelId="{1CC07420-3026-42DD-A1A0-99138B85077D}" type="presParOf" srcId="{2F0FED3E-4F3E-4951-A82D-24FC2280A537}" destId="{4C39E555-F79F-40E1-A6D6-0503CB07A43E}" srcOrd="1" destOrd="0" presId="urn:microsoft.com/office/officeart/2005/8/layout/hierarchy6"/>
    <dgm:cxn modelId="{5B55A935-83DE-406C-A337-41944450F075}" type="presParOf" srcId="{4C39E555-F79F-40E1-A6D6-0503CB07A43E}" destId="{5C1FD42F-EB93-44A1-B91E-64FC6E110BC1}" srcOrd="0" destOrd="0" presId="urn:microsoft.com/office/officeart/2005/8/layout/hierarchy6"/>
    <dgm:cxn modelId="{6C424261-9E91-4F1B-9F87-68D26F74F92A}" type="presParOf" srcId="{4C39E555-F79F-40E1-A6D6-0503CB07A43E}" destId="{F99DA78C-65F6-4295-B322-DC44456CC846}" srcOrd="1" destOrd="0" presId="urn:microsoft.com/office/officeart/2005/8/layout/hierarchy6"/>
    <dgm:cxn modelId="{A567B981-DF4C-4947-837D-94220E5E422E}" type="presParOf" srcId="{F99DA78C-65F6-4295-B322-DC44456CC846}" destId="{D4D40A59-1C47-43F5-B715-FEE1A9F1B5B6}" srcOrd="0" destOrd="0" presId="urn:microsoft.com/office/officeart/2005/8/layout/hierarchy6"/>
    <dgm:cxn modelId="{1D2CBE31-F5B1-477C-9714-194776A00DE1}" type="presParOf" srcId="{F99DA78C-65F6-4295-B322-DC44456CC846}" destId="{50927C58-E073-4BF5-B100-04430A757497}" srcOrd="1" destOrd="0" presId="urn:microsoft.com/office/officeart/2005/8/layout/hierarchy6"/>
    <dgm:cxn modelId="{197CAB15-A2BB-4D6D-B878-B9B54D79CEA7}" type="presParOf" srcId="{4C39E555-F79F-40E1-A6D6-0503CB07A43E}" destId="{2EF2F793-F6B9-4519-9D87-58CD34C8BEFF}" srcOrd="2" destOrd="0" presId="urn:microsoft.com/office/officeart/2005/8/layout/hierarchy6"/>
    <dgm:cxn modelId="{765E1FBA-6A90-47D4-A2B5-DF15F6960465}" type="presParOf" srcId="{4C39E555-F79F-40E1-A6D6-0503CB07A43E}" destId="{CE97BDC0-5B56-4214-9431-A07FF4A53F50}" srcOrd="3" destOrd="0" presId="urn:microsoft.com/office/officeart/2005/8/layout/hierarchy6"/>
    <dgm:cxn modelId="{F1A340CA-5A88-40B4-9CDD-02A9E86669C8}" type="presParOf" srcId="{CE97BDC0-5B56-4214-9431-A07FF4A53F50}" destId="{6116AF45-06A4-47E5-8639-4D0AF144D892}" srcOrd="0" destOrd="0" presId="urn:microsoft.com/office/officeart/2005/8/layout/hierarchy6"/>
    <dgm:cxn modelId="{8C60A5CC-2707-4772-AE9B-20B574B2ABE8}" type="presParOf" srcId="{CE97BDC0-5B56-4214-9431-A07FF4A53F50}" destId="{934946D3-793F-40B3-8AA4-1489AF982C0E}" srcOrd="1" destOrd="0" presId="urn:microsoft.com/office/officeart/2005/8/layout/hierarchy6"/>
    <dgm:cxn modelId="{B929A405-068F-4299-8785-27A8B0AD5B11}" type="presParOf" srcId="{4E02F53F-F106-406D-AE3C-B50441FC77E8}" destId="{48332E2B-B1FD-47CA-B7BE-0DC5E06C771E}"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B0F00B-2615-44DE-978A-1424D9F27938}" type="doc">
      <dgm:prSet loTypeId="urn:microsoft.com/office/officeart/2005/8/layout/pyramid3" loCatId="pyramid" qsTypeId="urn:microsoft.com/office/officeart/2005/8/quickstyle/3d2" qsCatId="3D" csTypeId="urn:microsoft.com/office/officeart/2005/8/colors/accent1_2" csCatId="accent1" phldr="1"/>
      <dgm:spPr/>
    </dgm:pt>
    <dgm:pt modelId="{94F57CD7-6C4C-4C20-B4EF-C50BC32B9CF6}">
      <dgm:prSet phldrT="[Text]" custT="1"/>
      <dgm:spPr/>
      <dgm:t>
        <a:bodyPr/>
        <a:lstStyle/>
        <a:p>
          <a:pPr rtl="1"/>
          <a:r>
            <a:rPr lang="he-IL" sz="1600" b="1" smtClean="0"/>
            <a:t>שימוש במודל "השווי הכספי"</a:t>
          </a:r>
          <a:endParaRPr lang="he-IL" sz="1600" b="1" dirty="0" smtClean="0"/>
        </a:p>
      </dgm:t>
    </dgm:pt>
    <dgm:pt modelId="{F093A385-7121-49CD-BCA0-C71CD9F8E928}" type="parTrans" cxnId="{B163D646-E48D-4417-9E68-7775BE57878B}">
      <dgm:prSet/>
      <dgm:spPr/>
      <dgm:t>
        <a:bodyPr/>
        <a:lstStyle/>
        <a:p>
          <a:pPr rtl="1"/>
          <a:endParaRPr lang="he-IL"/>
        </a:p>
      </dgm:t>
    </dgm:pt>
    <dgm:pt modelId="{1AF67FC6-1F45-4556-93BC-F836A0A8F860}" type="sibTrans" cxnId="{B163D646-E48D-4417-9E68-7775BE57878B}">
      <dgm:prSet/>
      <dgm:spPr/>
      <dgm:t>
        <a:bodyPr/>
        <a:lstStyle/>
        <a:p>
          <a:pPr rtl="1"/>
          <a:endParaRPr lang="he-IL"/>
        </a:p>
      </dgm:t>
    </dgm:pt>
    <dgm:pt modelId="{A7E036A5-B4D3-4935-8248-4FA9A2FEE5D7}">
      <dgm:prSet phldrT="[Text]" custT="1"/>
      <dgm:spPr/>
      <dgm:t>
        <a:bodyPr/>
        <a:lstStyle/>
        <a:p>
          <a:pPr rtl="1"/>
          <a:r>
            <a:rPr lang="he-IL" sz="1600" b="1" smtClean="0"/>
            <a:t>הכנסות מכל שיחה</a:t>
          </a:r>
          <a:endParaRPr lang="he-IL" sz="1600" b="1" dirty="0" smtClean="0"/>
        </a:p>
      </dgm:t>
    </dgm:pt>
    <dgm:pt modelId="{1A925F93-CC19-4FFA-98CE-D6786F5859DE}" type="parTrans" cxnId="{52B6D2DE-F773-4F37-BE75-2F2F267EF65D}">
      <dgm:prSet/>
      <dgm:spPr/>
      <dgm:t>
        <a:bodyPr/>
        <a:lstStyle/>
        <a:p>
          <a:pPr rtl="1"/>
          <a:endParaRPr lang="he-IL"/>
        </a:p>
      </dgm:t>
    </dgm:pt>
    <dgm:pt modelId="{3D02056C-98D9-428D-ACF5-E8A47352007F}" type="sibTrans" cxnId="{52B6D2DE-F773-4F37-BE75-2F2F267EF65D}">
      <dgm:prSet/>
      <dgm:spPr/>
      <dgm:t>
        <a:bodyPr/>
        <a:lstStyle/>
        <a:p>
          <a:pPr rtl="1"/>
          <a:endParaRPr lang="he-IL"/>
        </a:p>
      </dgm:t>
    </dgm:pt>
    <dgm:pt modelId="{E4992E35-069D-4B06-98FD-51A8431726C7}">
      <dgm:prSet phldrT="[Text]" custT="1"/>
      <dgm:spPr/>
      <dgm:t>
        <a:bodyPr tIns="108000" anchor="t" anchorCtr="0"/>
        <a:lstStyle/>
        <a:p>
          <a:pPr rtl="1"/>
          <a:r>
            <a:rPr lang="he-IL" sz="1600" b="1" dirty="0" err="1" smtClean="0"/>
            <a:t>אגריגציה</a:t>
          </a:r>
          <a:r>
            <a:rPr lang="he-IL" sz="1600" b="1" dirty="0" smtClean="0"/>
            <a:t> של ההכנסות</a:t>
          </a:r>
        </a:p>
      </dgm:t>
    </dgm:pt>
    <dgm:pt modelId="{B4F3EF5F-1F89-4F02-8C9B-758C6E3798C3}" type="sibTrans" cxnId="{0FB152D5-9E66-48F0-8990-3A56D67ADDDA}">
      <dgm:prSet/>
      <dgm:spPr/>
      <dgm:t>
        <a:bodyPr/>
        <a:lstStyle/>
        <a:p>
          <a:pPr rtl="1"/>
          <a:endParaRPr lang="he-IL"/>
        </a:p>
      </dgm:t>
    </dgm:pt>
    <dgm:pt modelId="{942BB81E-47B9-4992-8571-F7DA5C9D44BC}" type="parTrans" cxnId="{0FB152D5-9E66-48F0-8990-3A56D67ADDDA}">
      <dgm:prSet/>
      <dgm:spPr/>
      <dgm:t>
        <a:bodyPr/>
        <a:lstStyle/>
        <a:p>
          <a:pPr rtl="1"/>
          <a:endParaRPr lang="he-IL"/>
        </a:p>
      </dgm:t>
    </dgm:pt>
    <dgm:pt modelId="{0D78AECD-3CBF-433F-A4B6-58F1E1394E91}">
      <dgm:prSet phldrT="[Text]" custT="1"/>
      <dgm:spPr/>
      <dgm:t>
        <a:bodyPr tIns="72000" anchor="t" anchorCtr="0"/>
        <a:lstStyle/>
        <a:p>
          <a:pPr rtl="0"/>
          <a:r>
            <a:rPr lang="he-IL" sz="1600" b="1" smtClean="0"/>
            <a:t>הכנסות לכל</a:t>
          </a:r>
        </a:p>
        <a:p>
          <a:pPr rtl="0"/>
          <a:r>
            <a:rPr lang="he-IL" sz="1600" b="1" smtClean="0"/>
            <a:t>שעה</a:t>
          </a:r>
          <a:endParaRPr lang="he-IL" sz="1600" b="1" dirty="0" smtClean="0"/>
        </a:p>
      </dgm:t>
    </dgm:pt>
    <dgm:pt modelId="{CE98BAF3-BDE9-49BB-9368-CB8FD0F27DF6}" type="parTrans" cxnId="{2F77AB0B-7EDA-455E-B617-7DF6EDFCC3D8}">
      <dgm:prSet/>
      <dgm:spPr/>
      <dgm:t>
        <a:bodyPr/>
        <a:lstStyle/>
        <a:p>
          <a:pPr rtl="1"/>
          <a:endParaRPr lang="he-IL"/>
        </a:p>
      </dgm:t>
    </dgm:pt>
    <dgm:pt modelId="{3A161EBE-BD25-459F-AD26-E090814F1418}" type="sibTrans" cxnId="{2F77AB0B-7EDA-455E-B617-7DF6EDFCC3D8}">
      <dgm:prSet/>
      <dgm:spPr/>
      <dgm:t>
        <a:bodyPr/>
        <a:lstStyle/>
        <a:p>
          <a:pPr rtl="1"/>
          <a:endParaRPr lang="he-IL"/>
        </a:p>
      </dgm:t>
    </dgm:pt>
    <dgm:pt modelId="{A91F86F7-ABB5-429E-84CA-D5176F7BB48C}" type="pres">
      <dgm:prSet presAssocID="{D3B0F00B-2615-44DE-978A-1424D9F27938}" presName="Name0" presStyleCnt="0">
        <dgm:presLayoutVars>
          <dgm:dir/>
          <dgm:animLvl val="lvl"/>
          <dgm:resizeHandles val="exact"/>
        </dgm:presLayoutVars>
      </dgm:prSet>
      <dgm:spPr/>
    </dgm:pt>
    <dgm:pt modelId="{A6343CBA-FDA3-424F-9712-4C6202BA4426}" type="pres">
      <dgm:prSet presAssocID="{94F57CD7-6C4C-4C20-B4EF-C50BC32B9CF6}" presName="Name8" presStyleCnt="0"/>
      <dgm:spPr/>
    </dgm:pt>
    <dgm:pt modelId="{4F47360A-465F-4F98-A7AE-E611E3BD7BE7}" type="pres">
      <dgm:prSet presAssocID="{94F57CD7-6C4C-4C20-B4EF-C50BC32B9CF6}" presName="level" presStyleLbl="node1" presStyleIdx="0" presStyleCnt="4" custScaleY="60720">
        <dgm:presLayoutVars>
          <dgm:chMax val="1"/>
          <dgm:bulletEnabled val="1"/>
        </dgm:presLayoutVars>
      </dgm:prSet>
      <dgm:spPr/>
      <dgm:t>
        <a:bodyPr/>
        <a:lstStyle/>
        <a:p>
          <a:pPr rtl="1"/>
          <a:endParaRPr lang="he-IL"/>
        </a:p>
      </dgm:t>
    </dgm:pt>
    <dgm:pt modelId="{13914268-3386-4E1E-95F7-38102A5F6817}" type="pres">
      <dgm:prSet presAssocID="{94F57CD7-6C4C-4C20-B4EF-C50BC32B9CF6}" presName="levelTx" presStyleLbl="revTx" presStyleIdx="0" presStyleCnt="0">
        <dgm:presLayoutVars>
          <dgm:chMax val="1"/>
          <dgm:bulletEnabled val="1"/>
        </dgm:presLayoutVars>
      </dgm:prSet>
      <dgm:spPr/>
      <dgm:t>
        <a:bodyPr/>
        <a:lstStyle/>
        <a:p>
          <a:pPr rtl="1"/>
          <a:endParaRPr lang="he-IL"/>
        </a:p>
      </dgm:t>
    </dgm:pt>
    <dgm:pt modelId="{B64490A8-244F-41AD-A668-3C7888EF16CE}" type="pres">
      <dgm:prSet presAssocID="{A7E036A5-B4D3-4935-8248-4FA9A2FEE5D7}" presName="Name8" presStyleCnt="0"/>
      <dgm:spPr/>
    </dgm:pt>
    <dgm:pt modelId="{95C2FD56-2FC8-408D-BB56-A49E77E81000}" type="pres">
      <dgm:prSet presAssocID="{A7E036A5-B4D3-4935-8248-4FA9A2FEE5D7}" presName="level" presStyleLbl="node1" presStyleIdx="1" presStyleCnt="4" custScaleY="46392">
        <dgm:presLayoutVars>
          <dgm:chMax val="1"/>
          <dgm:bulletEnabled val="1"/>
        </dgm:presLayoutVars>
      </dgm:prSet>
      <dgm:spPr/>
      <dgm:t>
        <a:bodyPr/>
        <a:lstStyle/>
        <a:p>
          <a:pPr rtl="1"/>
          <a:endParaRPr lang="he-IL"/>
        </a:p>
      </dgm:t>
    </dgm:pt>
    <dgm:pt modelId="{64AFFBFF-07C4-4263-BF09-CC27B6CBF9AA}" type="pres">
      <dgm:prSet presAssocID="{A7E036A5-B4D3-4935-8248-4FA9A2FEE5D7}" presName="levelTx" presStyleLbl="revTx" presStyleIdx="0" presStyleCnt="0">
        <dgm:presLayoutVars>
          <dgm:chMax val="1"/>
          <dgm:bulletEnabled val="1"/>
        </dgm:presLayoutVars>
      </dgm:prSet>
      <dgm:spPr/>
      <dgm:t>
        <a:bodyPr/>
        <a:lstStyle/>
        <a:p>
          <a:pPr rtl="1"/>
          <a:endParaRPr lang="he-IL"/>
        </a:p>
      </dgm:t>
    </dgm:pt>
    <dgm:pt modelId="{C43EE692-C2D1-4F5F-A2A9-A45B292A22D3}" type="pres">
      <dgm:prSet presAssocID="{E4992E35-069D-4B06-98FD-51A8431726C7}" presName="Name8" presStyleCnt="0"/>
      <dgm:spPr/>
    </dgm:pt>
    <dgm:pt modelId="{8CE9C913-E638-460B-8DC9-B23CA4EBA0CC}" type="pres">
      <dgm:prSet presAssocID="{E4992E35-069D-4B06-98FD-51A8431726C7}" presName="level" presStyleLbl="node1" presStyleIdx="2" presStyleCnt="4" custScaleY="49737">
        <dgm:presLayoutVars>
          <dgm:chMax val="1"/>
          <dgm:bulletEnabled val="1"/>
        </dgm:presLayoutVars>
      </dgm:prSet>
      <dgm:spPr/>
      <dgm:t>
        <a:bodyPr/>
        <a:lstStyle/>
        <a:p>
          <a:pPr rtl="1"/>
          <a:endParaRPr lang="he-IL"/>
        </a:p>
      </dgm:t>
    </dgm:pt>
    <dgm:pt modelId="{732105FD-0BEF-4C66-8EC6-E2B8A5FAB589}" type="pres">
      <dgm:prSet presAssocID="{E4992E35-069D-4B06-98FD-51A8431726C7}" presName="levelTx" presStyleLbl="revTx" presStyleIdx="0" presStyleCnt="0">
        <dgm:presLayoutVars>
          <dgm:chMax val="1"/>
          <dgm:bulletEnabled val="1"/>
        </dgm:presLayoutVars>
      </dgm:prSet>
      <dgm:spPr/>
      <dgm:t>
        <a:bodyPr/>
        <a:lstStyle/>
        <a:p>
          <a:pPr rtl="1"/>
          <a:endParaRPr lang="he-IL"/>
        </a:p>
      </dgm:t>
    </dgm:pt>
    <dgm:pt modelId="{CAAAB075-01C2-419E-8F55-BC540C536A70}" type="pres">
      <dgm:prSet presAssocID="{0D78AECD-3CBF-433F-A4B6-58F1E1394E91}" presName="Name8" presStyleCnt="0"/>
      <dgm:spPr/>
    </dgm:pt>
    <dgm:pt modelId="{522BCD46-440B-41C3-969D-CB2213DA1DF4}" type="pres">
      <dgm:prSet presAssocID="{0D78AECD-3CBF-433F-A4B6-58F1E1394E91}" presName="level" presStyleLbl="node1" presStyleIdx="3" presStyleCnt="4">
        <dgm:presLayoutVars>
          <dgm:chMax val="1"/>
          <dgm:bulletEnabled val="1"/>
        </dgm:presLayoutVars>
      </dgm:prSet>
      <dgm:spPr/>
      <dgm:t>
        <a:bodyPr/>
        <a:lstStyle/>
        <a:p>
          <a:pPr rtl="1"/>
          <a:endParaRPr lang="he-IL"/>
        </a:p>
      </dgm:t>
    </dgm:pt>
    <dgm:pt modelId="{7A0E0559-F33D-471D-B4AB-C1952E2F2419}" type="pres">
      <dgm:prSet presAssocID="{0D78AECD-3CBF-433F-A4B6-58F1E1394E91}" presName="levelTx" presStyleLbl="revTx" presStyleIdx="0" presStyleCnt="0">
        <dgm:presLayoutVars>
          <dgm:chMax val="1"/>
          <dgm:bulletEnabled val="1"/>
        </dgm:presLayoutVars>
      </dgm:prSet>
      <dgm:spPr/>
      <dgm:t>
        <a:bodyPr/>
        <a:lstStyle/>
        <a:p>
          <a:pPr rtl="1"/>
          <a:endParaRPr lang="he-IL"/>
        </a:p>
      </dgm:t>
    </dgm:pt>
  </dgm:ptLst>
  <dgm:cxnLst>
    <dgm:cxn modelId="{4E19A6D8-CC53-45B3-BA52-3DEE8861EC61}" type="presOf" srcId="{A7E036A5-B4D3-4935-8248-4FA9A2FEE5D7}" destId="{64AFFBFF-07C4-4263-BF09-CC27B6CBF9AA}" srcOrd="1" destOrd="0" presId="urn:microsoft.com/office/officeart/2005/8/layout/pyramid3"/>
    <dgm:cxn modelId="{FB065482-E092-4BDA-A1CC-E14073ECD379}" type="presOf" srcId="{E4992E35-069D-4B06-98FD-51A8431726C7}" destId="{8CE9C913-E638-460B-8DC9-B23CA4EBA0CC}" srcOrd="0" destOrd="0" presId="urn:microsoft.com/office/officeart/2005/8/layout/pyramid3"/>
    <dgm:cxn modelId="{EA644CB9-5F0D-4DFF-843B-E4D6DEEC0A2A}" type="presOf" srcId="{A7E036A5-B4D3-4935-8248-4FA9A2FEE5D7}" destId="{95C2FD56-2FC8-408D-BB56-A49E77E81000}" srcOrd="0" destOrd="0" presId="urn:microsoft.com/office/officeart/2005/8/layout/pyramid3"/>
    <dgm:cxn modelId="{B163D646-E48D-4417-9E68-7775BE57878B}" srcId="{D3B0F00B-2615-44DE-978A-1424D9F27938}" destId="{94F57CD7-6C4C-4C20-B4EF-C50BC32B9CF6}" srcOrd="0" destOrd="0" parTransId="{F093A385-7121-49CD-BCA0-C71CD9F8E928}" sibTransId="{1AF67FC6-1F45-4556-93BC-F836A0A8F860}"/>
    <dgm:cxn modelId="{52B6D2DE-F773-4F37-BE75-2F2F267EF65D}" srcId="{D3B0F00B-2615-44DE-978A-1424D9F27938}" destId="{A7E036A5-B4D3-4935-8248-4FA9A2FEE5D7}" srcOrd="1" destOrd="0" parTransId="{1A925F93-CC19-4FFA-98CE-D6786F5859DE}" sibTransId="{3D02056C-98D9-428D-ACF5-E8A47352007F}"/>
    <dgm:cxn modelId="{2F77AB0B-7EDA-455E-B617-7DF6EDFCC3D8}" srcId="{D3B0F00B-2615-44DE-978A-1424D9F27938}" destId="{0D78AECD-3CBF-433F-A4B6-58F1E1394E91}" srcOrd="3" destOrd="0" parTransId="{CE98BAF3-BDE9-49BB-9368-CB8FD0F27DF6}" sibTransId="{3A161EBE-BD25-459F-AD26-E090814F1418}"/>
    <dgm:cxn modelId="{A5562FF7-CF53-4FDB-80D7-4BD86DEED0C4}" type="presOf" srcId="{E4992E35-069D-4B06-98FD-51A8431726C7}" destId="{732105FD-0BEF-4C66-8EC6-E2B8A5FAB589}" srcOrd="1" destOrd="0" presId="urn:microsoft.com/office/officeart/2005/8/layout/pyramid3"/>
    <dgm:cxn modelId="{229C9BA7-E749-4838-AC3E-692E651263F8}" type="presOf" srcId="{94F57CD7-6C4C-4C20-B4EF-C50BC32B9CF6}" destId="{13914268-3386-4E1E-95F7-38102A5F6817}" srcOrd="1" destOrd="0" presId="urn:microsoft.com/office/officeart/2005/8/layout/pyramid3"/>
    <dgm:cxn modelId="{37D7A37F-9282-4F69-A1DB-04FE645184B1}" type="presOf" srcId="{0D78AECD-3CBF-433F-A4B6-58F1E1394E91}" destId="{7A0E0559-F33D-471D-B4AB-C1952E2F2419}" srcOrd="1" destOrd="0" presId="urn:microsoft.com/office/officeart/2005/8/layout/pyramid3"/>
    <dgm:cxn modelId="{0FB152D5-9E66-48F0-8990-3A56D67ADDDA}" srcId="{D3B0F00B-2615-44DE-978A-1424D9F27938}" destId="{E4992E35-069D-4B06-98FD-51A8431726C7}" srcOrd="2" destOrd="0" parTransId="{942BB81E-47B9-4992-8571-F7DA5C9D44BC}" sibTransId="{B4F3EF5F-1F89-4F02-8C9B-758C6E3798C3}"/>
    <dgm:cxn modelId="{970ACBCC-1CC3-46DF-8DC3-7429D029F18A}" type="presOf" srcId="{94F57CD7-6C4C-4C20-B4EF-C50BC32B9CF6}" destId="{4F47360A-465F-4F98-A7AE-E611E3BD7BE7}" srcOrd="0" destOrd="0" presId="urn:microsoft.com/office/officeart/2005/8/layout/pyramid3"/>
    <dgm:cxn modelId="{D0C731B2-520C-4385-B3F5-908B72C00156}" type="presOf" srcId="{D3B0F00B-2615-44DE-978A-1424D9F27938}" destId="{A91F86F7-ABB5-429E-84CA-D5176F7BB48C}" srcOrd="0" destOrd="0" presId="urn:microsoft.com/office/officeart/2005/8/layout/pyramid3"/>
    <dgm:cxn modelId="{B99D299B-E10F-4CE6-89C4-37C025FFE721}" type="presOf" srcId="{0D78AECD-3CBF-433F-A4B6-58F1E1394E91}" destId="{522BCD46-440B-41C3-969D-CB2213DA1DF4}" srcOrd="0" destOrd="0" presId="urn:microsoft.com/office/officeart/2005/8/layout/pyramid3"/>
    <dgm:cxn modelId="{130E8ED2-3978-439D-B3FA-CD43458AE5B9}" type="presParOf" srcId="{A91F86F7-ABB5-429E-84CA-D5176F7BB48C}" destId="{A6343CBA-FDA3-424F-9712-4C6202BA4426}" srcOrd="0" destOrd="0" presId="urn:microsoft.com/office/officeart/2005/8/layout/pyramid3"/>
    <dgm:cxn modelId="{ADFBCE86-3482-4628-9B2E-4C47AD949350}" type="presParOf" srcId="{A6343CBA-FDA3-424F-9712-4C6202BA4426}" destId="{4F47360A-465F-4F98-A7AE-E611E3BD7BE7}" srcOrd="0" destOrd="0" presId="urn:microsoft.com/office/officeart/2005/8/layout/pyramid3"/>
    <dgm:cxn modelId="{89D230E3-5C67-452D-8A68-6038EFB0CEFA}" type="presParOf" srcId="{A6343CBA-FDA3-424F-9712-4C6202BA4426}" destId="{13914268-3386-4E1E-95F7-38102A5F6817}" srcOrd="1" destOrd="0" presId="urn:microsoft.com/office/officeart/2005/8/layout/pyramid3"/>
    <dgm:cxn modelId="{F77D135F-1AB6-4664-A89B-5196E2206159}" type="presParOf" srcId="{A91F86F7-ABB5-429E-84CA-D5176F7BB48C}" destId="{B64490A8-244F-41AD-A668-3C7888EF16CE}" srcOrd="1" destOrd="0" presId="urn:microsoft.com/office/officeart/2005/8/layout/pyramid3"/>
    <dgm:cxn modelId="{35BFA993-8FCB-4584-8FFB-4CE395ADBDCF}" type="presParOf" srcId="{B64490A8-244F-41AD-A668-3C7888EF16CE}" destId="{95C2FD56-2FC8-408D-BB56-A49E77E81000}" srcOrd="0" destOrd="0" presId="urn:microsoft.com/office/officeart/2005/8/layout/pyramid3"/>
    <dgm:cxn modelId="{F7A34A63-BC2E-469C-B103-04500A946982}" type="presParOf" srcId="{B64490A8-244F-41AD-A668-3C7888EF16CE}" destId="{64AFFBFF-07C4-4263-BF09-CC27B6CBF9AA}" srcOrd="1" destOrd="0" presId="urn:microsoft.com/office/officeart/2005/8/layout/pyramid3"/>
    <dgm:cxn modelId="{6ED95368-D2E8-4CBC-9D94-C0B3637CC2CE}" type="presParOf" srcId="{A91F86F7-ABB5-429E-84CA-D5176F7BB48C}" destId="{C43EE692-C2D1-4F5F-A2A9-A45B292A22D3}" srcOrd="2" destOrd="0" presId="urn:microsoft.com/office/officeart/2005/8/layout/pyramid3"/>
    <dgm:cxn modelId="{434D3C0E-D641-47F3-A885-463C096FD30D}" type="presParOf" srcId="{C43EE692-C2D1-4F5F-A2A9-A45B292A22D3}" destId="{8CE9C913-E638-460B-8DC9-B23CA4EBA0CC}" srcOrd="0" destOrd="0" presId="urn:microsoft.com/office/officeart/2005/8/layout/pyramid3"/>
    <dgm:cxn modelId="{474CFDEC-FDD6-419E-8870-EBF2D0C9D60B}" type="presParOf" srcId="{C43EE692-C2D1-4F5F-A2A9-A45B292A22D3}" destId="{732105FD-0BEF-4C66-8EC6-E2B8A5FAB589}" srcOrd="1" destOrd="0" presId="urn:microsoft.com/office/officeart/2005/8/layout/pyramid3"/>
    <dgm:cxn modelId="{44B20D5B-1FE0-4CAA-B8FE-E5C93E711ABC}" type="presParOf" srcId="{A91F86F7-ABB5-429E-84CA-D5176F7BB48C}" destId="{CAAAB075-01C2-419E-8F55-BC540C536A70}" srcOrd="3" destOrd="0" presId="urn:microsoft.com/office/officeart/2005/8/layout/pyramid3"/>
    <dgm:cxn modelId="{E1ACDD52-2FC8-4ED1-8C9D-51D576BF97A2}" type="presParOf" srcId="{CAAAB075-01C2-419E-8F55-BC540C536A70}" destId="{522BCD46-440B-41C3-969D-CB2213DA1DF4}" srcOrd="0" destOrd="0" presId="urn:microsoft.com/office/officeart/2005/8/layout/pyramid3"/>
    <dgm:cxn modelId="{C272CFF8-A913-495F-A83D-70DBFBF2C5CB}" type="presParOf" srcId="{CAAAB075-01C2-419E-8F55-BC540C536A70}" destId="{7A0E0559-F33D-471D-B4AB-C1952E2F2419}" srcOrd="1" destOrd="0" presId="urn:microsoft.com/office/officeart/2005/8/layout/pyramid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A1AE08-5D63-441E-97E3-DAC791555CEA}" type="doc">
      <dgm:prSet loTypeId="urn:microsoft.com/office/officeart/2005/8/layout/hierarchy6" loCatId="hierarchy" qsTypeId="urn:microsoft.com/office/officeart/2005/8/quickstyle/simple5" qsCatId="simple" csTypeId="urn:microsoft.com/office/officeart/2005/8/colors/colorful1" csCatId="colorful" phldr="1"/>
      <dgm:spPr/>
      <dgm:t>
        <a:bodyPr/>
        <a:lstStyle/>
        <a:p>
          <a:endParaRPr lang="en-US"/>
        </a:p>
      </dgm:t>
    </dgm:pt>
    <dgm:pt modelId="{27896D6C-F007-4256-88E5-46EC4EE4B814}">
      <dgm:prSet phldrT="[טקסט]">
        <dgm:style>
          <a:lnRef idx="0">
            <a:schemeClr val="accent1"/>
          </a:lnRef>
          <a:fillRef idx="3">
            <a:schemeClr val="accent1"/>
          </a:fillRef>
          <a:effectRef idx="3">
            <a:schemeClr val="accent1"/>
          </a:effectRef>
          <a:fontRef idx="minor">
            <a:schemeClr val="lt1"/>
          </a:fontRef>
        </dgm:style>
      </dgm:prSet>
      <dgm:spPr/>
      <dgm:t>
        <a:bodyPr/>
        <a:lstStyle/>
        <a:p>
          <a:pPr rtl="1"/>
          <a:r>
            <a:rPr lang="he-IL" dirty="0"/>
            <a:t>שיחה נכנסת</a:t>
          </a:r>
          <a:endParaRPr lang="en-US" dirty="0"/>
        </a:p>
      </dgm:t>
    </dgm:pt>
    <dgm:pt modelId="{053507FF-AA02-4E84-B500-B340BEE56388}" type="parTrans" cxnId="{81A17CD8-1DA6-448D-963D-8C9BCB1AE6A2}">
      <dgm:prSet/>
      <dgm:spPr/>
      <dgm:t>
        <a:bodyPr/>
        <a:lstStyle/>
        <a:p>
          <a:pPr rtl="1"/>
          <a:endParaRPr lang="en-US"/>
        </a:p>
      </dgm:t>
    </dgm:pt>
    <dgm:pt modelId="{C6756FDA-BB8C-4530-96D6-E801AA7D28EA}" type="sibTrans" cxnId="{81A17CD8-1DA6-448D-963D-8C9BCB1AE6A2}">
      <dgm:prSet/>
      <dgm:spPr/>
      <dgm:t>
        <a:bodyPr/>
        <a:lstStyle/>
        <a:p>
          <a:pPr rtl="1"/>
          <a:endParaRPr lang="en-US"/>
        </a:p>
      </dgm:t>
    </dgm:pt>
    <dgm:pt modelId="{C282EC43-1866-4876-B80C-B893340C8D0B}">
      <dgm:prSet phldrT="[טקסט]"/>
      <dgm:spPr/>
      <dgm:t>
        <a:bodyPr/>
        <a:lstStyle/>
        <a:p>
          <a:pPr rtl="1"/>
          <a:r>
            <a:rPr lang="he-IL" dirty="0"/>
            <a:t>סיום השיחה</a:t>
          </a:r>
          <a:endParaRPr lang="en-US" dirty="0"/>
        </a:p>
      </dgm:t>
    </dgm:pt>
    <dgm:pt modelId="{9DD571BE-7DE1-4759-BB6F-C0B67B5C4826}">
      <dgm:prSet phldrT="[טקסט]"/>
      <dgm:spPr/>
      <dgm:t>
        <a:bodyPr/>
        <a:lstStyle/>
        <a:p>
          <a:pPr rtl="1"/>
          <a:r>
            <a:rPr lang="he-IL" dirty="0"/>
            <a:t>פנסיוני</a:t>
          </a:r>
          <a:endParaRPr lang="en-US" dirty="0"/>
        </a:p>
      </dgm:t>
    </dgm:pt>
    <dgm:pt modelId="{D4DDDB20-E0D0-438E-B724-A8A60F48C7C6}">
      <dgm:prSet phldrT="[טקסט]"/>
      <dgm:spPr/>
      <dgm:t>
        <a:bodyPr/>
        <a:lstStyle/>
        <a:p>
          <a:pPr rtl="1"/>
          <a:r>
            <a:rPr lang="he-IL" dirty="0"/>
            <a:t>קופות גמל</a:t>
          </a:r>
          <a:endParaRPr lang="en-US" dirty="0"/>
        </a:p>
      </dgm:t>
    </dgm:pt>
    <dgm:pt modelId="{52C0ED40-5ADC-43B8-AA8C-C807518C1D4E}">
      <dgm:prSet phldrT="[טקסט]">
        <dgm:style>
          <a:lnRef idx="0">
            <a:schemeClr val="accent5"/>
          </a:lnRef>
          <a:fillRef idx="3">
            <a:schemeClr val="accent5"/>
          </a:fillRef>
          <a:effectRef idx="3">
            <a:schemeClr val="accent5"/>
          </a:effectRef>
          <a:fontRef idx="minor">
            <a:schemeClr val="lt1"/>
          </a:fontRef>
        </dgm:style>
      </dgm:prSet>
      <dgm:spPr>
        <a:solidFill>
          <a:srgbClr val="927AAE"/>
        </a:solidFill>
      </dgm:spPr>
      <dgm:t>
        <a:bodyPr/>
        <a:lstStyle/>
        <a:p>
          <a:pPr rtl="1"/>
          <a:r>
            <a:rPr lang="he-IL" dirty="0"/>
            <a:t>פיקדונות</a:t>
          </a:r>
          <a:endParaRPr lang="en-US" dirty="0"/>
        </a:p>
      </dgm:t>
    </dgm:pt>
    <dgm:pt modelId="{D694EBA1-0342-44D0-AAE6-2C7665FC7326}">
      <dgm:prSet phldrT="[טקסט]">
        <dgm:style>
          <a:lnRef idx="0">
            <a:schemeClr val="accent5"/>
          </a:lnRef>
          <a:fillRef idx="3">
            <a:schemeClr val="accent5"/>
          </a:fillRef>
          <a:effectRef idx="3">
            <a:schemeClr val="accent5"/>
          </a:effectRef>
          <a:fontRef idx="minor">
            <a:schemeClr val="lt1"/>
          </a:fontRef>
        </dgm:style>
      </dgm:prSet>
      <dgm:spPr>
        <a:solidFill>
          <a:srgbClr val="927AAE"/>
        </a:solidFill>
      </dgm:spPr>
      <dgm:t>
        <a:bodyPr/>
        <a:lstStyle/>
        <a:p>
          <a:pPr rtl="1"/>
          <a:r>
            <a:rPr lang="he-IL" dirty="0"/>
            <a:t>ניירות ערך</a:t>
          </a:r>
          <a:endParaRPr lang="en-US" dirty="0"/>
        </a:p>
      </dgm:t>
    </dgm:pt>
    <dgm:pt modelId="{4E81B230-1070-4CEA-9186-643A2AC783D0}">
      <dgm:prSet phldrT="[טקסט]">
        <dgm:style>
          <a:lnRef idx="0">
            <a:schemeClr val="accent5"/>
          </a:lnRef>
          <a:fillRef idx="3">
            <a:schemeClr val="accent5"/>
          </a:fillRef>
          <a:effectRef idx="3">
            <a:schemeClr val="accent5"/>
          </a:effectRef>
          <a:fontRef idx="minor">
            <a:schemeClr val="lt1"/>
          </a:fontRef>
        </dgm:style>
      </dgm:prSet>
      <dgm:spPr>
        <a:solidFill>
          <a:srgbClr val="927AAE"/>
        </a:solidFill>
      </dgm:spPr>
      <dgm:t>
        <a:bodyPr/>
        <a:lstStyle/>
        <a:p>
          <a:pPr rtl="1"/>
          <a:r>
            <a:rPr lang="he-IL" dirty="0"/>
            <a:t>מט"ח</a:t>
          </a:r>
          <a:endParaRPr lang="en-US" dirty="0"/>
        </a:p>
      </dgm:t>
    </dgm:pt>
    <dgm:pt modelId="{B12E524D-DE38-426B-96C9-63073954CFAE}">
      <dgm:prSet phldrT="[טקסט]"/>
      <dgm:spPr/>
      <dgm:t>
        <a:bodyPr/>
        <a:lstStyle/>
        <a:p>
          <a:pPr rtl="1"/>
          <a:r>
            <a:rPr lang="he-IL" dirty="0"/>
            <a:t>השקעות</a:t>
          </a:r>
          <a:endParaRPr lang="en-US" dirty="0"/>
        </a:p>
      </dgm:t>
    </dgm:pt>
    <dgm:pt modelId="{7193E98B-6430-4C1C-A1CB-15D3611E87E7}" type="sibTrans" cxnId="{FC5C26CA-414D-4214-A2EF-7FF44340017F}">
      <dgm:prSet/>
      <dgm:spPr/>
      <dgm:t>
        <a:bodyPr/>
        <a:lstStyle/>
        <a:p>
          <a:endParaRPr lang="en-US"/>
        </a:p>
      </dgm:t>
    </dgm:pt>
    <dgm:pt modelId="{64A7C862-BA06-47E7-9AE2-BBA4735BD9EA}" type="parTrans" cxnId="{FC5C26CA-414D-4214-A2EF-7FF44340017F}">
      <dgm:prSet/>
      <dgm:spPr/>
      <dgm:t>
        <a:bodyPr/>
        <a:lstStyle/>
        <a:p>
          <a:endParaRPr lang="en-US"/>
        </a:p>
      </dgm:t>
    </dgm:pt>
    <dgm:pt modelId="{0B74B69D-DF54-4535-8AEB-57A2E14C6685}" type="sibTrans" cxnId="{127A01A4-78D6-4888-B615-66990A1559F5}">
      <dgm:prSet/>
      <dgm:spPr/>
      <dgm:t>
        <a:bodyPr/>
        <a:lstStyle/>
        <a:p>
          <a:endParaRPr lang="en-US"/>
        </a:p>
      </dgm:t>
    </dgm:pt>
    <dgm:pt modelId="{0C4458C8-A3A4-41B4-97C0-C01BD690CE6F}" type="parTrans" cxnId="{127A01A4-78D6-4888-B615-66990A1559F5}">
      <dgm:prSet/>
      <dgm:spPr/>
      <dgm:t>
        <a:bodyPr/>
        <a:lstStyle/>
        <a:p>
          <a:endParaRPr lang="en-US"/>
        </a:p>
      </dgm:t>
    </dgm:pt>
    <dgm:pt modelId="{F756BB5F-1E49-4ACF-9E23-EE300155F3DA}" type="sibTrans" cxnId="{AD119B40-5249-409B-B00E-3929FF5F89D5}">
      <dgm:prSet/>
      <dgm:spPr/>
      <dgm:t>
        <a:bodyPr/>
        <a:lstStyle/>
        <a:p>
          <a:endParaRPr lang="en-US"/>
        </a:p>
      </dgm:t>
    </dgm:pt>
    <dgm:pt modelId="{FB90313A-237E-45F7-8A66-11C010843AFB}" type="parTrans" cxnId="{AD119B40-5249-409B-B00E-3929FF5F89D5}">
      <dgm:prSet/>
      <dgm:spPr/>
      <dgm:t>
        <a:bodyPr/>
        <a:lstStyle/>
        <a:p>
          <a:endParaRPr lang="en-US"/>
        </a:p>
      </dgm:t>
    </dgm:pt>
    <dgm:pt modelId="{28912727-D4B4-42F6-8F37-1C7EF4238F79}">
      <dgm:prSet phldrT="[טקסט]"/>
      <dgm:spPr/>
      <dgm:t>
        <a:bodyPr/>
        <a:lstStyle/>
        <a:p>
          <a:pPr rtl="1"/>
          <a:r>
            <a:rPr lang="he-IL" dirty="0"/>
            <a:t>נושאים כללים</a:t>
          </a:r>
          <a:endParaRPr lang="en-US" dirty="0"/>
        </a:p>
      </dgm:t>
    </dgm:pt>
    <dgm:pt modelId="{D3326222-28DA-4B89-82AE-01A7CC0AE53D}">
      <dgm:prSet phldrT="[טקסט]">
        <dgm:style>
          <a:lnRef idx="0">
            <a:schemeClr val="accent5"/>
          </a:lnRef>
          <a:fillRef idx="3">
            <a:schemeClr val="accent5"/>
          </a:fillRef>
          <a:effectRef idx="3">
            <a:schemeClr val="accent5"/>
          </a:effectRef>
          <a:fontRef idx="minor">
            <a:schemeClr val="lt1"/>
          </a:fontRef>
        </dgm:style>
      </dgm:prSet>
      <dgm:spPr>
        <a:solidFill>
          <a:srgbClr val="927AAE"/>
        </a:solidFill>
      </dgm:spPr>
      <dgm:t>
        <a:bodyPr/>
        <a:lstStyle/>
        <a:p>
          <a:pPr rtl="1"/>
          <a:r>
            <a:rPr lang="he-IL" dirty="0"/>
            <a:t>שקים</a:t>
          </a:r>
          <a:endParaRPr lang="en-US" dirty="0"/>
        </a:p>
      </dgm:t>
    </dgm:pt>
    <dgm:pt modelId="{617CA8CE-8E94-485D-8ABA-E96D5535A0F6}">
      <dgm:prSet phldrT="[טקסט]">
        <dgm:style>
          <a:lnRef idx="0">
            <a:schemeClr val="accent5"/>
          </a:lnRef>
          <a:fillRef idx="3">
            <a:schemeClr val="accent5"/>
          </a:fillRef>
          <a:effectRef idx="3">
            <a:schemeClr val="accent5"/>
          </a:effectRef>
          <a:fontRef idx="minor">
            <a:schemeClr val="lt1"/>
          </a:fontRef>
        </dgm:style>
      </dgm:prSet>
      <dgm:spPr>
        <a:solidFill>
          <a:srgbClr val="927AAE"/>
        </a:solidFill>
      </dgm:spPr>
      <dgm:t>
        <a:bodyPr/>
        <a:lstStyle/>
        <a:p>
          <a:pPr rtl="1"/>
          <a:r>
            <a:rPr lang="he-IL" dirty="0"/>
            <a:t>העברות</a:t>
          </a:r>
          <a:endParaRPr lang="en-US" dirty="0"/>
        </a:p>
      </dgm:t>
    </dgm:pt>
    <dgm:pt modelId="{AB17293A-4B45-4F87-8BCE-6AAEA0F6C1A5}">
      <dgm:prSet phldrT="[טקסט]"/>
      <dgm:spPr/>
      <dgm:t>
        <a:bodyPr/>
        <a:lstStyle/>
        <a:p>
          <a:pPr rtl="1"/>
          <a:r>
            <a:rPr lang="he-IL" dirty="0"/>
            <a:t>עו"ש</a:t>
          </a:r>
          <a:endParaRPr lang="en-US" dirty="0"/>
        </a:p>
      </dgm:t>
    </dgm:pt>
    <dgm:pt modelId="{115B7ADC-FBFA-42E6-8688-FF09DCF43E2D}" type="sibTrans" cxnId="{F9E1EAAA-EFA8-4635-9CC0-9C39BB568A7E}">
      <dgm:prSet/>
      <dgm:spPr/>
      <dgm:t>
        <a:bodyPr/>
        <a:lstStyle/>
        <a:p>
          <a:endParaRPr lang="en-US"/>
        </a:p>
      </dgm:t>
    </dgm:pt>
    <dgm:pt modelId="{90765007-D5C5-4EDB-BA12-EA4D6F3157A7}" type="parTrans" cxnId="{F9E1EAAA-EFA8-4635-9CC0-9C39BB568A7E}">
      <dgm:prSet/>
      <dgm:spPr/>
      <dgm:t>
        <a:bodyPr/>
        <a:lstStyle/>
        <a:p>
          <a:endParaRPr lang="en-US"/>
        </a:p>
      </dgm:t>
    </dgm:pt>
    <dgm:pt modelId="{A705EE41-40DA-4E84-98AE-419186991EC3}" type="sibTrans" cxnId="{B7BAE3AC-0309-450B-870B-CEB9C95833A0}">
      <dgm:prSet/>
      <dgm:spPr/>
      <dgm:t>
        <a:bodyPr/>
        <a:lstStyle/>
        <a:p>
          <a:endParaRPr lang="en-US"/>
        </a:p>
      </dgm:t>
    </dgm:pt>
    <dgm:pt modelId="{99A8AA65-D1A3-4504-B907-3956604F5B42}" type="parTrans" cxnId="{B7BAE3AC-0309-450B-870B-CEB9C95833A0}">
      <dgm:prSet/>
      <dgm:spPr/>
      <dgm:t>
        <a:bodyPr/>
        <a:lstStyle/>
        <a:p>
          <a:endParaRPr lang="en-US"/>
        </a:p>
      </dgm:t>
    </dgm:pt>
    <dgm:pt modelId="{893E50B5-6549-479D-83AE-9C3ADB1E9E90}">
      <dgm:prSet phldrT="[טקסט]">
        <dgm:style>
          <a:lnRef idx="0">
            <a:schemeClr val="accent5"/>
          </a:lnRef>
          <a:fillRef idx="3">
            <a:schemeClr val="accent5"/>
          </a:fillRef>
          <a:effectRef idx="3">
            <a:schemeClr val="accent5"/>
          </a:effectRef>
          <a:fontRef idx="minor">
            <a:schemeClr val="lt1"/>
          </a:fontRef>
        </dgm:style>
      </dgm:prSet>
      <dgm:spPr>
        <a:solidFill>
          <a:srgbClr val="927AAE"/>
        </a:solidFill>
      </dgm:spPr>
      <dgm:t>
        <a:bodyPr/>
        <a:lstStyle/>
        <a:p>
          <a:pPr rtl="1"/>
          <a:r>
            <a:rPr lang="he-IL" dirty="0"/>
            <a:t>כרטיס אשראי</a:t>
          </a:r>
          <a:endParaRPr lang="en-US" dirty="0"/>
        </a:p>
      </dgm:t>
    </dgm:pt>
    <dgm:pt modelId="{79FE3CB3-7C9A-422D-8BB4-1B83E3B6563C}">
      <dgm:prSet phldrT="[טקסט]">
        <dgm:style>
          <a:lnRef idx="0">
            <a:schemeClr val="accent5"/>
          </a:lnRef>
          <a:fillRef idx="3">
            <a:schemeClr val="accent5"/>
          </a:fillRef>
          <a:effectRef idx="3">
            <a:schemeClr val="accent5"/>
          </a:effectRef>
          <a:fontRef idx="minor">
            <a:schemeClr val="lt1"/>
          </a:fontRef>
        </dgm:style>
      </dgm:prSet>
      <dgm:spPr>
        <a:solidFill>
          <a:srgbClr val="927AAE"/>
        </a:solidFill>
      </dgm:spPr>
      <dgm:t>
        <a:bodyPr/>
        <a:lstStyle/>
        <a:p>
          <a:pPr rtl="1"/>
          <a:r>
            <a:rPr lang="he-IL" dirty="0"/>
            <a:t>הלוואות</a:t>
          </a:r>
          <a:endParaRPr lang="en-US" dirty="0"/>
        </a:p>
      </dgm:t>
    </dgm:pt>
    <dgm:pt modelId="{B5E6CA2B-1A10-4CD4-B9E0-DA9AF9370E59}">
      <dgm:prSet phldrT="[טקסט]"/>
      <dgm:spPr/>
      <dgm:t>
        <a:bodyPr/>
        <a:lstStyle/>
        <a:p>
          <a:pPr rtl="1"/>
          <a:r>
            <a:rPr lang="he-IL" dirty="0"/>
            <a:t>אשראי</a:t>
          </a:r>
          <a:endParaRPr lang="en-US" dirty="0"/>
        </a:p>
      </dgm:t>
    </dgm:pt>
    <dgm:pt modelId="{7D28BD5F-1509-4E47-971F-F7B35F0313BA}" type="sibTrans" cxnId="{2ED70EE9-F533-4676-8FA6-068E89292DCE}">
      <dgm:prSet/>
      <dgm:spPr/>
      <dgm:t>
        <a:bodyPr/>
        <a:lstStyle/>
        <a:p>
          <a:endParaRPr lang="en-US"/>
        </a:p>
      </dgm:t>
    </dgm:pt>
    <dgm:pt modelId="{7E563D98-EF0A-42DC-A69A-5B2DECE63F99}" type="parTrans" cxnId="{2ED70EE9-F533-4676-8FA6-068E89292DCE}">
      <dgm:prSet/>
      <dgm:spPr/>
      <dgm:t>
        <a:bodyPr/>
        <a:lstStyle/>
        <a:p>
          <a:endParaRPr lang="en-US"/>
        </a:p>
      </dgm:t>
    </dgm:pt>
    <dgm:pt modelId="{8A9F4FAB-B78B-4A21-8134-50BA4419B72A}" type="sibTrans" cxnId="{81ABF5F1-E5A5-4CB5-9E9C-22BBEDEF711B}">
      <dgm:prSet/>
      <dgm:spPr/>
      <dgm:t>
        <a:bodyPr/>
        <a:lstStyle/>
        <a:p>
          <a:endParaRPr lang="en-US"/>
        </a:p>
      </dgm:t>
    </dgm:pt>
    <dgm:pt modelId="{73DF3938-02E1-42E9-B7A8-E56435EB1E30}" type="parTrans" cxnId="{81ABF5F1-E5A5-4CB5-9E9C-22BBEDEF711B}">
      <dgm:prSet/>
      <dgm:spPr/>
      <dgm:t>
        <a:bodyPr/>
        <a:lstStyle/>
        <a:p>
          <a:endParaRPr lang="en-US"/>
        </a:p>
      </dgm:t>
    </dgm:pt>
    <dgm:pt modelId="{BAA6743F-18BE-40AD-9E73-9BD1617EDE01}">
      <dgm:prSet phldrT="[טקסט]"/>
      <dgm:spPr/>
      <dgm:t>
        <a:bodyPr/>
        <a:lstStyle/>
        <a:p>
          <a:pPr rtl="1"/>
          <a:r>
            <a:rPr lang="he-IL" dirty="0"/>
            <a:t>בחירת</a:t>
          </a:r>
        </a:p>
        <a:p>
          <a:pPr rtl="1"/>
          <a:r>
            <a:rPr lang="he-IL" dirty="0"/>
            <a:t>תחום </a:t>
          </a:r>
          <a:endParaRPr lang="en-US" dirty="0"/>
        </a:p>
      </dgm:t>
    </dgm:pt>
    <dgm:pt modelId="{A66347C0-3221-4D18-9AD4-F2A3E9A9D136}" type="sibTrans" cxnId="{8DC9C47F-560B-47DE-93C5-2897684D9D58}">
      <dgm:prSet/>
      <dgm:spPr/>
      <dgm:t>
        <a:bodyPr/>
        <a:lstStyle/>
        <a:p>
          <a:pPr rtl="1"/>
          <a:endParaRPr lang="he-IL"/>
        </a:p>
      </dgm:t>
    </dgm:pt>
    <dgm:pt modelId="{D5B55B7F-DEF7-4482-AD4E-A181A205F3C9}" type="parTrans" cxnId="{8DC9C47F-560B-47DE-93C5-2897684D9D58}">
      <dgm:prSet/>
      <dgm:spPr/>
      <dgm:t>
        <a:bodyPr/>
        <a:lstStyle/>
        <a:p>
          <a:pPr rtl="1"/>
          <a:endParaRPr lang="he-IL"/>
        </a:p>
      </dgm:t>
    </dgm:pt>
    <dgm:pt modelId="{51EA5391-88F5-48D6-B2DE-7CC015F26A9D}" type="sibTrans" cxnId="{856580BA-B5B2-4966-B0C8-FABD6A283857}">
      <dgm:prSet/>
      <dgm:spPr/>
      <dgm:t>
        <a:bodyPr/>
        <a:lstStyle/>
        <a:p>
          <a:pPr rtl="1"/>
          <a:endParaRPr lang="he-IL"/>
        </a:p>
      </dgm:t>
    </dgm:pt>
    <dgm:pt modelId="{3C9B0412-35D7-403F-B79E-04482C1E6294}" type="parTrans" cxnId="{856580BA-B5B2-4966-B0C8-FABD6A283857}">
      <dgm:prSet/>
      <dgm:spPr/>
      <dgm:t>
        <a:bodyPr/>
        <a:lstStyle/>
        <a:p>
          <a:pPr rtl="1"/>
          <a:endParaRPr lang="he-IL"/>
        </a:p>
      </dgm:t>
    </dgm:pt>
    <dgm:pt modelId="{5D5726C5-2832-41D0-BAC4-E102DD8B2BA4}" type="sibTrans" cxnId="{4B305BF0-EAF9-436E-A902-75EAA5A17092}">
      <dgm:prSet/>
      <dgm:spPr/>
      <dgm:t>
        <a:bodyPr/>
        <a:lstStyle/>
        <a:p>
          <a:endParaRPr lang="en-US"/>
        </a:p>
      </dgm:t>
    </dgm:pt>
    <dgm:pt modelId="{C96D02BE-B3AA-4C79-A884-85A98B022B1B}" type="parTrans" cxnId="{4B305BF0-EAF9-436E-A902-75EAA5A17092}">
      <dgm:prSet/>
      <dgm:spPr/>
      <dgm:t>
        <a:bodyPr/>
        <a:lstStyle/>
        <a:p>
          <a:endParaRPr lang="en-US"/>
        </a:p>
      </dgm:t>
    </dgm:pt>
    <dgm:pt modelId="{AE947BE5-5BB0-45C5-8D52-1CC6942EA612}" type="sibTrans" cxnId="{1ADF2520-F217-4674-AB9A-621027AC6115}">
      <dgm:prSet/>
      <dgm:spPr/>
      <dgm:t>
        <a:bodyPr/>
        <a:lstStyle/>
        <a:p>
          <a:endParaRPr lang="en-US"/>
        </a:p>
      </dgm:t>
    </dgm:pt>
    <dgm:pt modelId="{D0306428-1E7D-4CEC-9DE2-F836EC2639D2}" type="parTrans" cxnId="{1ADF2520-F217-4674-AB9A-621027AC6115}">
      <dgm:prSet/>
      <dgm:spPr/>
      <dgm:t>
        <a:bodyPr/>
        <a:lstStyle/>
        <a:p>
          <a:endParaRPr lang="en-US"/>
        </a:p>
      </dgm:t>
    </dgm:pt>
    <dgm:pt modelId="{BA440BBA-4073-4CCE-99A8-A345EBA5AC10}" type="sibTrans" cxnId="{FE67B790-8E93-46EC-9E8D-1BA7987E5E4E}">
      <dgm:prSet/>
      <dgm:spPr/>
      <dgm:t>
        <a:bodyPr/>
        <a:lstStyle/>
        <a:p>
          <a:endParaRPr lang="en-US"/>
        </a:p>
      </dgm:t>
    </dgm:pt>
    <dgm:pt modelId="{2783DB53-8F68-4D0A-8392-ACB33F4B48D1}" type="parTrans" cxnId="{FE67B790-8E93-46EC-9E8D-1BA7987E5E4E}">
      <dgm:prSet/>
      <dgm:spPr/>
      <dgm:t>
        <a:bodyPr/>
        <a:lstStyle/>
        <a:p>
          <a:endParaRPr lang="en-US"/>
        </a:p>
      </dgm:t>
    </dgm:pt>
    <dgm:pt modelId="{CBB19097-C4D0-433D-AE63-C814732885A7}" type="sibTrans" cxnId="{8BB3BF26-59B1-438F-B6E6-7978168EC4A1}">
      <dgm:prSet/>
      <dgm:spPr/>
      <dgm:t>
        <a:bodyPr/>
        <a:lstStyle/>
        <a:p>
          <a:endParaRPr lang="en-US"/>
        </a:p>
      </dgm:t>
    </dgm:pt>
    <dgm:pt modelId="{737D6B98-D573-4F81-ADE0-E31D89FE2B47}" type="parTrans" cxnId="{8BB3BF26-59B1-438F-B6E6-7978168EC4A1}">
      <dgm:prSet/>
      <dgm:spPr/>
      <dgm:t>
        <a:bodyPr/>
        <a:lstStyle/>
        <a:p>
          <a:endParaRPr lang="en-US"/>
        </a:p>
      </dgm:t>
    </dgm:pt>
    <dgm:pt modelId="{3F44D17C-588D-4A86-B7C0-14D05C1C9ECB}" type="sibTrans" cxnId="{71A0DF9F-0128-4169-8A15-A56AD32A51E4}">
      <dgm:prSet/>
      <dgm:spPr/>
      <dgm:t>
        <a:bodyPr/>
        <a:lstStyle/>
        <a:p>
          <a:endParaRPr lang="en-US"/>
        </a:p>
      </dgm:t>
    </dgm:pt>
    <dgm:pt modelId="{80092014-7E6B-4BAE-9B4D-62729B2505AB}" type="parTrans" cxnId="{71A0DF9F-0128-4169-8A15-A56AD32A51E4}">
      <dgm:prSet/>
      <dgm:spPr/>
      <dgm:t>
        <a:bodyPr/>
        <a:lstStyle/>
        <a:p>
          <a:endParaRPr lang="en-US"/>
        </a:p>
      </dgm:t>
    </dgm:pt>
    <dgm:pt modelId="{1A3193A4-E03D-40BA-904B-6D11AEDDA6B4}" type="sibTrans" cxnId="{C06211B3-EF0C-4708-AF94-86079F2B8C75}">
      <dgm:prSet/>
      <dgm:spPr/>
      <dgm:t>
        <a:bodyPr/>
        <a:lstStyle/>
        <a:p>
          <a:endParaRPr lang="en-US"/>
        </a:p>
      </dgm:t>
    </dgm:pt>
    <dgm:pt modelId="{801F6395-505A-49AF-87C5-247EB400A61A}" type="parTrans" cxnId="{C06211B3-EF0C-4708-AF94-86079F2B8C75}">
      <dgm:prSet/>
      <dgm:spPr/>
      <dgm:t>
        <a:bodyPr/>
        <a:lstStyle/>
        <a:p>
          <a:endParaRPr lang="en-US"/>
        </a:p>
      </dgm:t>
    </dgm:pt>
    <dgm:pt modelId="{BA105E97-F207-4B86-8FC7-201AA2C4264A}">
      <dgm:prSet phldrT="[טקסט]"/>
      <dgm:spPr/>
      <dgm:t>
        <a:bodyPr/>
        <a:lstStyle/>
        <a:p>
          <a:pPr rtl="1"/>
          <a:r>
            <a:rPr lang="he-IL" dirty="0"/>
            <a:t>הפנייה לסניף</a:t>
          </a:r>
          <a:endParaRPr lang="en-US" dirty="0"/>
        </a:p>
      </dgm:t>
    </dgm:pt>
    <dgm:pt modelId="{F532F075-9348-43BA-A800-863D558C2013}" type="parTrans" cxnId="{65D6CBEF-FFCF-4892-AAAC-92032484ACBD}">
      <dgm:prSet/>
      <dgm:spPr/>
      <dgm:t>
        <a:bodyPr/>
        <a:lstStyle/>
        <a:p>
          <a:endParaRPr lang="en-US"/>
        </a:p>
      </dgm:t>
    </dgm:pt>
    <dgm:pt modelId="{1DCF8581-389E-46DB-B2FC-6BA001764AE9}" type="sibTrans" cxnId="{65D6CBEF-FFCF-4892-AAAC-92032484ACBD}">
      <dgm:prSet/>
      <dgm:spPr/>
      <dgm:t>
        <a:bodyPr/>
        <a:lstStyle/>
        <a:p>
          <a:endParaRPr lang="en-US"/>
        </a:p>
      </dgm:t>
    </dgm:pt>
    <dgm:pt modelId="{75557AFA-D6E1-437A-A905-61D0328CAB28}">
      <dgm:prSet phldrT="[טקסט]"/>
      <dgm:spPr/>
      <dgm:t>
        <a:bodyPr/>
        <a:lstStyle/>
        <a:p>
          <a:pPr rtl="1"/>
          <a:r>
            <a:rPr lang="he-IL" dirty="0"/>
            <a:t>נקודת ניתוב</a:t>
          </a:r>
          <a:endParaRPr lang="en-US" dirty="0"/>
        </a:p>
      </dgm:t>
    </dgm:pt>
    <dgm:pt modelId="{1BFE1A0D-5CC8-4F45-8CC5-2B3D1E65F6F0}" type="parTrans" cxnId="{F8E060FF-DF7E-4BBE-87BC-C181AD4D7499}">
      <dgm:prSet/>
      <dgm:spPr/>
      <dgm:t>
        <a:bodyPr/>
        <a:lstStyle/>
        <a:p>
          <a:endParaRPr lang="en-US"/>
        </a:p>
      </dgm:t>
    </dgm:pt>
    <dgm:pt modelId="{58FC04D5-112F-4C05-ADB3-1BB7D335FC7B}" type="sibTrans" cxnId="{F8E060FF-DF7E-4BBE-87BC-C181AD4D7499}">
      <dgm:prSet/>
      <dgm:spPr/>
      <dgm:t>
        <a:bodyPr/>
        <a:lstStyle/>
        <a:p>
          <a:endParaRPr lang="en-US"/>
        </a:p>
      </dgm:t>
    </dgm:pt>
    <dgm:pt modelId="{1567A0C6-ED59-4AC5-A3DB-050444E4D1C8}" type="pres">
      <dgm:prSet presAssocID="{31A1AE08-5D63-441E-97E3-DAC791555CEA}" presName="mainComposite" presStyleCnt="0">
        <dgm:presLayoutVars>
          <dgm:chPref val="1"/>
          <dgm:dir val="rev"/>
          <dgm:animOne val="branch"/>
          <dgm:animLvl val="lvl"/>
          <dgm:resizeHandles val="exact"/>
        </dgm:presLayoutVars>
      </dgm:prSet>
      <dgm:spPr/>
      <dgm:t>
        <a:bodyPr/>
        <a:lstStyle/>
        <a:p>
          <a:endParaRPr lang="en-US"/>
        </a:p>
      </dgm:t>
    </dgm:pt>
    <dgm:pt modelId="{F2C35498-632B-4223-97D8-E933D47655BD}" type="pres">
      <dgm:prSet presAssocID="{31A1AE08-5D63-441E-97E3-DAC791555CEA}" presName="hierFlow" presStyleCnt="0"/>
      <dgm:spPr/>
      <dgm:t>
        <a:bodyPr/>
        <a:lstStyle/>
        <a:p>
          <a:endParaRPr lang="en-US"/>
        </a:p>
      </dgm:t>
    </dgm:pt>
    <dgm:pt modelId="{EE4DF703-4EE2-4F84-AD55-ADAE7186CDA0}" type="pres">
      <dgm:prSet presAssocID="{31A1AE08-5D63-441E-97E3-DAC791555CEA}" presName="hierChild1" presStyleCnt="0">
        <dgm:presLayoutVars>
          <dgm:chPref val="1"/>
          <dgm:animOne val="branch"/>
          <dgm:animLvl val="lvl"/>
        </dgm:presLayoutVars>
      </dgm:prSet>
      <dgm:spPr/>
      <dgm:t>
        <a:bodyPr/>
        <a:lstStyle/>
        <a:p>
          <a:endParaRPr lang="en-US"/>
        </a:p>
      </dgm:t>
    </dgm:pt>
    <dgm:pt modelId="{DFEC2768-DD38-44A2-8071-C9AD73B4D181}" type="pres">
      <dgm:prSet presAssocID="{27896D6C-F007-4256-88E5-46EC4EE4B814}" presName="Name14" presStyleCnt="0"/>
      <dgm:spPr/>
      <dgm:t>
        <a:bodyPr/>
        <a:lstStyle/>
        <a:p>
          <a:endParaRPr lang="en-US"/>
        </a:p>
      </dgm:t>
    </dgm:pt>
    <dgm:pt modelId="{3821BBCE-65DF-4A88-8B49-BD32684EF26A}" type="pres">
      <dgm:prSet presAssocID="{27896D6C-F007-4256-88E5-46EC4EE4B814}" presName="level1Shape" presStyleLbl="node0" presStyleIdx="0" presStyleCnt="1" custLinFactNeighborX="71060" custLinFactNeighborY="-11699">
        <dgm:presLayoutVars>
          <dgm:chPref val="3"/>
        </dgm:presLayoutVars>
      </dgm:prSet>
      <dgm:spPr/>
      <dgm:t>
        <a:bodyPr/>
        <a:lstStyle/>
        <a:p>
          <a:endParaRPr lang="en-US"/>
        </a:p>
      </dgm:t>
    </dgm:pt>
    <dgm:pt modelId="{4B3D32B3-4A91-44ED-B4C0-11F996DD7FD8}" type="pres">
      <dgm:prSet presAssocID="{27896D6C-F007-4256-88E5-46EC4EE4B814}" presName="hierChild2" presStyleCnt="0"/>
      <dgm:spPr/>
      <dgm:t>
        <a:bodyPr/>
        <a:lstStyle/>
        <a:p>
          <a:endParaRPr lang="en-US"/>
        </a:p>
      </dgm:t>
    </dgm:pt>
    <dgm:pt modelId="{C90615A1-DD89-4EAA-96F6-9E77A549EEEB}" type="pres">
      <dgm:prSet presAssocID="{1BFE1A0D-5CC8-4F45-8CC5-2B3D1E65F6F0}" presName="Name19" presStyleLbl="parChTrans1D2" presStyleIdx="0" presStyleCnt="1"/>
      <dgm:spPr/>
      <dgm:t>
        <a:bodyPr/>
        <a:lstStyle/>
        <a:p>
          <a:endParaRPr lang="en-US"/>
        </a:p>
      </dgm:t>
    </dgm:pt>
    <dgm:pt modelId="{D5185529-7AF9-4A20-95F7-34325DD50CA1}" type="pres">
      <dgm:prSet presAssocID="{75557AFA-D6E1-437A-A905-61D0328CAB28}" presName="Name21" presStyleCnt="0"/>
      <dgm:spPr/>
      <dgm:t>
        <a:bodyPr/>
        <a:lstStyle/>
        <a:p>
          <a:endParaRPr lang="en-US"/>
        </a:p>
      </dgm:t>
    </dgm:pt>
    <dgm:pt modelId="{B0F4A1AF-C1C3-49A6-B53F-A1DFFBD176CB}" type="pres">
      <dgm:prSet presAssocID="{75557AFA-D6E1-437A-A905-61D0328CAB28}" presName="level2Shape" presStyleLbl="node2" presStyleIdx="0" presStyleCnt="1" custLinFactNeighborX="71060" custLinFactNeighborY="-1403"/>
      <dgm:spPr/>
      <dgm:t>
        <a:bodyPr/>
        <a:lstStyle/>
        <a:p>
          <a:endParaRPr lang="en-US"/>
        </a:p>
      </dgm:t>
    </dgm:pt>
    <dgm:pt modelId="{7350B368-2652-4170-AF2F-938D2C6BC262}" type="pres">
      <dgm:prSet presAssocID="{75557AFA-D6E1-437A-A905-61D0328CAB28}" presName="hierChild3" presStyleCnt="0"/>
      <dgm:spPr/>
      <dgm:t>
        <a:bodyPr/>
        <a:lstStyle/>
        <a:p>
          <a:endParaRPr lang="en-US"/>
        </a:p>
      </dgm:t>
    </dgm:pt>
    <dgm:pt modelId="{6FB6A9DA-795F-48E5-9B00-4460C4241DC6}" type="pres">
      <dgm:prSet presAssocID="{D5B55B7F-DEF7-4482-AD4E-A181A205F3C9}" presName="Name19" presStyleLbl="parChTrans1D3" presStyleIdx="0" presStyleCnt="3"/>
      <dgm:spPr/>
      <dgm:t>
        <a:bodyPr/>
        <a:lstStyle/>
        <a:p>
          <a:endParaRPr lang="en-US"/>
        </a:p>
      </dgm:t>
    </dgm:pt>
    <dgm:pt modelId="{0798649D-8709-4FFA-A304-C229D1AA420E}" type="pres">
      <dgm:prSet presAssocID="{BAA6743F-18BE-40AD-9E73-9BD1617EDE01}" presName="Name21" presStyleCnt="0"/>
      <dgm:spPr/>
      <dgm:t>
        <a:bodyPr/>
        <a:lstStyle/>
        <a:p>
          <a:endParaRPr lang="en-US"/>
        </a:p>
      </dgm:t>
    </dgm:pt>
    <dgm:pt modelId="{752D4832-1C79-4BB9-8B59-1CA89DE5AAED}" type="pres">
      <dgm:prSet presAssocID="{BAA6743F-18BE-40AD-9E73-9BD1617EDE01}" presName="level2Shape" presStyleLbl="node3" presStyleIdx="0" presStyleCnt="3" custLinFactNeighborX="-58985" custLinFactNeighborY="30852"/>
      <dgm:spPr/>
      <dgm:t>
        <a:bodyPr/>
        <a:lstStyle/>
        <a:p>
          <a:pPr rtl="1"/>
          <a:endParaRPr lang="he-IL"/>
        </a:p>
      </dgm:t>
    </dgm:pt>
    <dgm:pt modelId="{FA792BAC-8C40-4E44-A5BB-7CEC4AA3BEAC}" type="pres">
      <dgm:prSet presAssocID="{BAA6743F-18BE-40AD-9E73-9BD1617EDE01}" presName="hierChild3" presStyleCnt="0"/>
      <dgm:spPr/>
      <dgm:t>
        <a:bodyPr/>
        <a:lstStyle/>
        <a:p>
          <a:endParaRPr lang="en-US"/>
        </a:p>
      </dgm:t>
    </dgm:pt>
    <dgm:pt modelId="{66D808F5-ACFF-402E-AA2A-65B40B19A05E}" type="pres">
      <dgm:prSet presAssocID="{801F6395-505A-49AF-87C5-247EB400A61A}" presName="Name19" presStyleLbl="parChTrans1D4" presStyleIdx="0" presStyleCnt="13"/>
      <dgm:spPr/>
      <dgm:t>
        <a:bodyPr/>
        <a:lstStyle/>
        <a:p>
          <a:endParaRPr lang="en-US"/>
        </a:p>
      </dgm:t>
    </dgm:pt>
    <dgm:pt modelId="{8FB4D9A2-AC6D-4C79-ADB4-FED388000DDC}" type="pres">
      <dgm:prSet presAssocID="{B5E6CA2B-1A10-4CD4-B9E0-DA9AF9370E59}" presName="Name21" presStyleCnt="0"/>
      <dgm:spPr/>
      <dgm:t>
        <a:bodyPr/>
        <a:lstStyle/>
        <a:p>
          <a:endParaRPr lang="en-US"/>
        </a:p>
      </dgm:t>
    </dgm:pt>
    <dgm:pt modelId="{6C370598-5379-44AE-A606-221EC0092A6F}" type="pres">
      <dgm:prSet presAssocID="{B5E6CA2B-1A10-4CD4-B9E0-DA9AF9370E59}" presName="level2Shape" presStyleLbl="node4" presStyleIdx="0" presStyleCnt="13" custLinFactNeighborX="-55" custLinFactNeighborY="63109"/>
      <dgm:spPr/>
      <dgm:t>
        <a:bodyPr/>
        <a:lstStyle/>
        <a:p>
          <a:endParaRPr lang="en-US"/>
        </a:p>
      </dgm:t>
    </dgm:pt>
    <dgm:pt modelId="{3F5003C0-F386-41E0-BADD-84AE7AD69889}" type="pres">
      <dgm:prSet presAssocID="{B5E6CA2B-1A10-4CD4-B9E0-DA9AF9370E59}" presName="hierChild3" presStyleCnt="0"/>
      <dgm:spPr/>
      <dgm:t>
        <a:bodyPr/>
        <a:lstStyle/>
        <a:p>
          <a:endParaRPr lang="en-US"/>
        </a:p>
      </dgm:t>
    </dgm:pt>
    <dgm:pt modelId="{E3C95121-C55E-4894-8D70-A1561874C26E}" type="pres">
      <dgm:prSet presAssocID="{73DF3938-02E1-42E9-B7A8-E56435EB1E30}" presName="Name19" presStyleLbl="parChTrans1D4" presStyleIdx="1" presStyleCnt="13"/>
      <dgm:spPr/>
      <dgm:t>
        <a:bodyPr/>
        <a:lstStyle/>
        <a:p>
          <a:pPr rtl="1"/>
          <a:endParaRPr lang="he-IL"/>
        </a:p>
      </dgm:t>
    </dgm:pt>
    <dgm:pt modelId="{08136361-BA59-423F-99FC-BD5FE0DF0402}" type="pres">
      <dgm:prSet presAssocID="{79FE3CB3-7C9A-422D-8BB4-1B83E3B6563C}" presName="Name21" presStyleCnt="0"/>
      <dgm:spPr/>
      <dgm:t>
        <a:bodyPr/>
        <a:lstStyle/>
        <a:p>
          <a:endParaRPr lang="en-US"/>
        </a:p>
      </dgm:t>
    </dgm:pt>
    <dgm:pt modelId="{37FC5A14-7EB5-4729-B818-ED81CF44B179}" type="pres">
      <dgm:prSet presAssocID="{79FE3CB3-7C9A-422D-8BB4-1B83E3B6563C}" presName="level2Shape" presStyleLbl="node4" presStyleIdx="1" presStyleCnt="13" custLinFactNeighborX="-55" custLinFactNeighborY="63109"/>
      <dgm:spPr/>
      <dgm:t>
        <a:bodyPr/>
        <a:lstStyle/>
        <a:p>
          <a:endParaRPr lang="en-US"/>
        </a:p>
      </dgm:t>
    </dgm:pt>
    <dgm:pt modelId="{F0BE4817-B8B8-4726-A93F-9079FC441410}" type="pres">
      <dgm:prSet presAssocID="{79FE3CB3-7C9A-422D-8BB4-1B83E3B6563C}" presName="hierChild3" presStyleCnt="0"/>
      <dgm:spPr/>
      <dgm:t>
        <a:bodyPr/>
        <a:lstStyle/>
        <a:p>
          <a:endParaRPr lang="en-US"/>
        </a:p>
      </dgm:t>
    </dgm:pt>
    <dgm:pt modelId="{8B4981FD-16D8-4130-A74D-59C9859047BF}" type="pres">
      <dgm:prSet presAssocID="{7E563D98-EF0A-42DC-A69A-5B2DECE63F99}" presName="Name19" presStyleLbl="parChTrans1D4" presStyleIdx="2" presStyleCnt="13"/>
      <dgm:spPr/>
      <dgm:t>
        <a:bodyPr/>
        <a:lstStyle/>
        <a:p>
          <a:pPr rtl="1"/>
          <a:endParaRPr lang="he-IL"/>
        </a:p>
      </dgm:t>
    </dgm:pt>
    <dgm:pt modelId="{196ABF56-45C2-4B55-8A92-2FA3A8433810}" type="pres">
      <dgm:prSet presAssocID="{893E50B5-6549-479D-83AE-9C3ADB1E9E90}" presName="Name21" presStyleCnt="0"/>
      <dgm:spPr/>
      <dgm:t>
        <a:bodyPr/>
        <a:lstStyle/>
        <a:p>
          <a:endParaRPr lang="en-US"/>
        </a:p>
      </dgm:t>
    </dgm:pt>
    <dgm:pt modelId="{6F4A7643-866E-45E5-84CD-62A6CC64D3F2}" type="pres">
      <dgm:prSet presAssocID="{893E50B5-6549-479D-83AE-9C3ADB1E9E90}" presName="level2Shape" presStyleLbl="node4" presStyleIdx="2" presStyleCnt="13" custLinFactNeighborX="-55" custLinFactNeighborY="63109"/>
      <dgm:spPr/>
      <dgm:t>
        <a:bodyPr/>
        <a:lstStyle/>
        <a:p>
          <a:endParaRPr lang="en-US"/>
        </a:p>
      </dgm:t>
    </dgm:pt>
    <dgm:pt modelId="{F51723CA-DAD8-48A1-B9E9-E71FE50E36D3}" type="pres">
      <dgm:prSet presAssocID="{893E50B5-6549-479D-83AE-9C3ADB1E9E90}" presName="hierChild3" presStyleCnt="0"/>
      <dgm:spPr/>
      <dgm:t>
        <a:bodyPr/>
        <a:lstStyle/>
        <a:p>
          <a:endParaRPr lang="en-US"/>
        </a:p>
      </dgm:t>
    </dgm:pt>
    <dgm:pt modelId="{1DCDB648-773F-4070-B740-58458ACE0C24}" type="pres">
      <dgm:prSet presAssocID="{80092014-7E6B-4BAE-9B4D-62729B2505AB}" presName="Name19" presStyleLbl="parChTrans1D4" presStyleIdx="3" presStyleCnt="13"/>
      <dgm:spPr/>
      <dgm:t>
        <a:bodyPr/>
        <a:lstStyle/>
        <a:p>
          <a:pPr rtl="1"/>
          <a:endParaRPr lang="he-IL"/>
        </a:p>
      </dgm:t>
    </dgm:pt>
    <dgm:pt modelId="{EA2D66CB-B6DF-45B9-B990-F9957B006634}" type="pres">
      <dgm:prSet presAssocID="{AB17293A-4B45-4F87-8BCE-6AAEA0F6C1A5}" presName="Name21" presStyleCnt="0"/>
      <dgm:spPr/>
      <dgm:t>
        <a:bodyPr/>
        <a:lstStyle/>
        <a:p>
          <a:endParaRPr lang="en-US"/>
        </a:p>
      </dgm:t>
    </dgm:pt>
    <dgm:pt modelId="{D2A6B423-2A34-4AF6-81B4-9573F75297FA}" type="pres">
      <dgm:prSet presAssocID="{AB17293A-4B45-4F87-8BCE-6AAEA0F6C1A5}" presName="level2Shape" presStyleLbl="node4" presStyleIdx="3" presStyleCnt="13" custLinFactNeighborX="-55" custLinFactNeighborY="63109"/>
      <dgm:spPr/>
      <dgm:t>
        <a:bodyPr/>
        <a:lstStyle/>
        <a:p>
          <a:endParaRPr lang="en-US"/>
        </a:p>
      </dgm:t>
    </dgm:pt>
    <dgm:pt modelId="{A9B8B802-C97C-475A-83AC-4674AB4DD9B8}" type="pres">
      <dgm:prSet presAssocID="{AB17293A-4B45-4F87-8BCE-6AAEA0F6C1A5}" presName="hierChild3" presStyleCnt="0"/>
      <dgm:spPr/>
      <dgm:t>
        <a:bodyPr/>
        <a:lstStyle/>
        <a:p>
          <a:endParaRPr lang="en-US"/>
        </a:p>
      </dgm:t>
    </dgm:pt>
    <dgm:pt modelId="{5B6BD311-AB6F-44B3-95C5-56C08B6197CC}" type="pres">
      <dgm:prSet presAssocID="{99A8AA65-D1A3-4504-B907-3956604F5B42}" presName="Name19" presStyleLbl="parChTrans1D4" presStyleIdx="4" presStyleCnt="13"/>
      <dgm:spPr/>
      <dgm:t>
        <a:bodyPr/>
        <a:lstStyle/>
        <a:p>
          <a:pPr rtl="1"/>
          <a:endParaRPr lang="he-IL"/>
        </a:p>
      </dgm:t>
    </dgm:pt>
    <dgm:pt modelId="{0C07A8C1-AE14-443A-A4BF-53172C732F5A}" type="pres">
      <dgm:prSet presAssocID="{617CA8CE-8E94-485D-8ABA-E96D5535A0F6}" presName="Name21" presStyleCnt="0"/>
      <dgm:spPr/>
      <dgm:t>
        <a:bodyPr/>
        <a:lstStyle/>
        <a:p>
          <a:endParaRPr lang="en-US"/>
        </a:p>
      </dgm:t>
    </dgm:pt>
    <dgm:pt modelId="{F46E9EFC-3AD6-4BF2-9694-D0305191AE6A}" type="pres">
      <dgm:prSet presAssocID="{617CA8CE-8E94-485D-8ABA-E96D5535A0F6}" presName="level2Shape" presStyleLbl="node4" presStyleIdx="4" presStyleCnt="13" custLinFactNeighborX="-55" custLinFactNeighborY="63109"/>
      <dgm:spPr/>
      <dgm:t>
        <a:bodyPr/>
        <a:lstStyle/>
        <a:p>
          <a:endParaRPr lang="en-US"/>
        </a:p>
      </dgm:t>
    </dgm:pt>
    <dgm:pt modelId="{B6082510-0315-4B8C-82A0-5D3D25598CD6}" type="pres">
      <dgm:prSet presAssocID="{617CA8CE-8E94-485D-8ABA-E96D5535A0F6}" presName="hierChild3" presStyleCnt="0"/>
      <dgm:spPr/>
      <dgm:t>
        <a:bodyPr/>
        <a:lstStyle/>
        <a:p>
          <a:endParaRPr lang="en-US"/>
        </a:p>
      </dgm:t>
    </dgm:pt>
    <dgm:pt modelId="{5AD6C4D1-16BF-4BC5-BFAA-2A6C5E6CFF9B}" type="pres">
      <dgm:prSet presAssocID="{90765007-D5C5-4EDB-BA12-EA4D6F3157A7}" presName="Name19" presStyleLbl="parChTrans1D4" presStyleIdx="5" presStyleCnt="13"/>
      <dgm:spPr/>
      <dgm:t>
        <a:bodyPr/>
        <a:lstStyle/>
        <a:p>
          <a:pPr rtl="1"/>
          <a:endParaRPr lang="he-IL"/>
        </a:p>
      </dgm:t>
    </dgm:pt>
    <dgm:pt modelId="{9FA3F62B-EE17-4A8B-9E63-6A1E1E366D9E}" type="pres">
      <dgm:prSet presAssocID="{D3326222-28DA-4B89-82AE-01A7CC0AE53D}" presName="Name21" presStyleCnt="0"/>
      <dgm:spPr/>
      <dgm:t>
        <a:bodyPr/>
        <a:lstStyle/>
        <a:p>
          <a:endParaRPr lang="en-US"/>
        </a:p>
      </dgm:t>
    </dgm:pt>
    <dgm:pt modelId="{1F5614E0-A830-42CC-BD0A-CAF3A3F70F39}" type="pres">
      <dgm:prSet presAssocID="{D3326222-28DA-4B89-82AE-01A7CC0AE53D}" presName="level2Shape" presStyleLbl="node4" presStyleIdx="5" presStyleCnt="13" custLinFactNeighborX="-55" custLinFactNeighborY="63109"/>
      <dgm:spPr/>
      <dgm:t>
        <a:bodyPr/>
        <a:lstStyle/>
        <a:p>
          <a:endParaRPr lang="en-US"/>
        </a:p>
      </dgm:t>
    </dgm:pt>
    <dgm:pt modelId="{302FB4EF-06F9-492A-8669-F758E0DA383F}" type="pres">
      <dgm:prSet presAssocID="{D3326222-28DA-4B89-82AE-01A7CC0AE53D}" presName="hierChild3" presStyleCnt="0"/>
      <dgm:spPr/>
      <dgm:t>
        <a:bodyPr/>
        <a:lstStyle/>
        <a:p>
          <a:endParaRPr lang="en-US"/>
        </a:p>
      </dgm:t>
    </dgm:pt>
    <dgm:pt modelId="{0F682E3A-423D-40B6-9BE2-CA15181417B9}" type="pres">
      <dgm:prSet presAssocID="{737D6B98-D573-4F81-ADE0-E31D89FE2B47}" presName="Name19" presStyleLbl="parChTrans1D4" presStyleIdx="6" presStyleCnt="13"/>
      <dgm:spPr/>
      <dgm:t>
        <a:bodyPr/>
        <a:lstStyle/>
        <a:p>
          <a:pPr rtl="1"/>
          <a:endParaRPr lang="he-IL"/>
        </a:p>
      </dgm:t>
    </dgm:pt>
    <dgm:pt modelId="{B4ACF0A0-78FB-465B-88FE-3569106CC039}" type="pres">
      <dgm:prSet presAssocID="{28912727-D4B4-42F6-8F37-1C7EF4238F79}" presName="Name21" presStyleCnt="0"/>
      <dgm:spPr/>
      <dgm:t>
        <a:bodyPr/>
        <a:lstStyle/>
        <a:p>
          <a:endParaRPr lang="en-US"/>
        </a:p>
      </dgm:t>
    </dgm:pt>
    <dgm:pt modelId="{ABEDABFD-A9A7-4B18-9816-146E7E23BB83}" type="pres">
      <dgm:prSet presAssocID="{28912727-D4B4-42F6-8F37-1C7EF4238F79}" presName="level2Shape" presStyleLbl="node4" presStyleIdx="6" presStyleCnt="13" custLinFactNeighborX="-55" custLinFactNeighborY="63109"/>
      <dgm:spPr/>
      <dgm:t>
        <a:bodyPr/>
        <a:lstStyle/>
        <a:p>
          <a:endParaRPr lang="en-US"/>
        </a:p>
      </dgm:t>
    </dgm:pt>
    <dgm:pt modelId="{89DE98F5-843B-4E83-9DC8-1988F66FBCE8}" type="pres">
      <dgm:prSet presAssocID="{28912727-D4B4-42F6-8F37-1C7EF4238F79}" presName="hierChild3" presStyleCnt="0"/>
      <dgm:spPr/>
      <dgm:t>
        <a:bodyPr/>
        <a:lstStyle/>
        <a:p>
          <a:endParaRPr lang="en-US"/>
        </a:p>
      </dgm:t>
    </dgm:pt>
    <dgm:pt modelId="{9B603A7F-86E1-4F6B-86CB-E39F94C8EE85}" type="pres">
      <dgm:prSet presAssocID="{2783DB53-8F68-4D0A-8392-ACB33F4B48D1}" presName="Name19" presStyleLbl="parChTrans1D4" presStyleIdx="7" presStyleCnt="13"/>
      <dgm:spPr/>
      <dgm:t>
        <a:bodyPr/>
        <a:lstStyle/>
        <a:p>
          <a:pPr rtl="1"/>
          <a:endParaRPr lang="he-IL"/>
        </a:p>
      </dgm:t>
    </dgm:pt>
    <dgm:pt modelId="{BA50E2FE-58EE-4C3F-9248-A9396445F404}" type="pres">
      <dgm:prSet presAssocID="{B12E524D-DE38-426B-96C9-63073954CFAE}" presName="Name21" presStyleCnt="0"/>
      <dgm:spPr/>
      <dgm:t>
        <a:bodyPr/>
        <a:lstStyle/>
        <a:p>
          <a:endParaRPr lang="en-US"/>
        </a:p>
      </dgm:t>
    </dgm:pt>
    <dgm:pt modelId="{465541A7-8F8B-432F-B580-EC4A3BA44CFE}" type="pres">
      <dgm:prSet presAssocID="{B12E524D-DE38-426B-96C9-63073954CFAE}" presName="level2Shape" presStyleLbl="node4" presStyleIdx="7" presStyleCnt="13" custLinFactNeighborX="-55" custLinFactNeighborY="63109"/>
      <dgm:spPr/>
      <dgm:t>
        <a:bodyPr/>
        <a:lstStyle/>
        <a:p>
          <a:endParaRPr lang="en-US"/>
        </a:p>
      </dgm:t>
    </dgm:pt>
    <dgm:pt modelId="{60BEFC1F-9E15-4C57-8BB6-0D48EA4655F2}" type="pres">
      <dgm:prSet presAssocID="{B12E524D-DE38-426B-96C9-63073954CFAE}" presName="hierChild3" presStyleCnt="0"/>
      <dgm:spPr/>
      <dgm:t>
        <a:bodyPr/>
        <a:lstStyle/>
        <a:p>
          <a:endParaRPr lang="en-US"/>
        </a:p>
      </dgm:t>
    </dgm:pt>
    <dgm:pt modelId="{ECDE168C-AF7E-453C-BF6C-B43F20E54EA1}" type="pres">
      <dgm:prSet presAssocID="{FB90313A-237E-45F7-8A66-11C010843AFB}" presName="Name19" presStyleLbl="parChTrans1D4" presStyleIdx="8" presStyleCnt="13"/>
      <dgm:spPr/>
      <dgm:t>
        <a:bodyPr/>
        <a:lstStyle/>
        <a:p>
          <a:pPr rtl="1"/>
          <a:endParaRPr lang="he-IL"/>
        </a:p>
      </dgm:t>
    </dgm:pt>
    <dgm:pt modelId="{174FF056-E217-4F06-AE6C-D91DA7CEBF2F}" type="pres">
      <dgm:prSet presAssocID="{4E81B230-1070-4CEA-9186-643A2AC783D0}" presName="Name21" presStyleCnt="0"/>
      <dgm:spPr/>
      <dgm:t>
        <a:bodyPr/>
        <a:lstStyle/>
        <a:p>
          <a:endParaRPr lang="en-US"/>
        </a:p>
      </dgm:t>
    </dgm:pt>
    <dgm:pt modelId="{ED254BE4-454A-400C-A875-4DEB6C95114F}" type="pres">
      <dgm:prSet presAssocID="{4E81B230-1070-4CEA-9186-643A2AC783D0}" presName="level2Shape" presStyleLbl="node4" presStyleIdx="8" presStyleCnt="13" custLinFactNeighborX="-55" custLinFactNeighborY="63109"/>
      <dgm:spPr/>
      <dgm:t>
        <a:bodyPr/>
        <a:lstStyle/>
        <a:p>
          <a:endParaRPr lang="en-US"/>
        </a:p>
      </dgm:t>
    </dgm:pt>
    <dgm:pt modelId="{93EC5892-383D-48E4-9484-C94EE4AA8AA3}" type="pres">
      <dgm:prSet presAssocID="{4E81B230-1070-4CEA-9186-643A2AC783D0}" presName="hierChild3" presStyleCnt="0"/>
      <dgm:spPr/>
      <dgm:t>
        <a:bodyPr/>
        <a:lstStyle/>
        <a:p>
          <a:endParaRPr lang="en-US"/>
        </a:p>
      </dgm:t>
    </dgm:pt>
    <dgm:pt modelId="{D17D3CD8-5213-407C-8D3A-5C60299C46E8}" type="pres">
      <dgm:prSet presAssocID="{0C4458C8-A3A4-41B4-97C0-C01BD690CE6F}" presName="Name19" presStyleLbl="parChTrans1D4" presStyleIdx="9" presStyleCnt="13"/>
      <dgm:spPr/>
      <dgm:t>
        <a:bodyPr/>
        <a:lstStyle/>
        <a:p>
          <a:pPr rtl="1"/>
          <a:endParaRPr lang="he-IL"/>
        </a:p>
      </dgm:t>
    </dgm:pt>
    <dgm:pt modelId="{E5855AA2-BB61-4FB5-B569-B84B0B7DD309}" type="pres">
      <dgm:prSet presAssocID="{D694EBA1-0342-44D0-AAE6-2C7665FC7326}" presName="Name21" presStyleCnt="0"/>
      <dgm:spPr/>
      <dgm:t>
        <a:bodyPr/>
        <a:lstStyle/>
        <a:p>
          <a:endParaRPr lang="en-US"/>
        </a:p>
      </dgm:t>
    </dgm:pt>
    <dgm:pt modelId="{C1DD40CA-87F0-4015-A9C6-7F8787B21774}" type="pres">
      <dgm:prSet presAssocID="{D694EBA1-0342-44D0-AAE6-2C7665FC7326}" presName="level2Shape" presStyleLbl="node4" presStyleIdx="9" presStyleCnt="13" custLinFactNeighborX="-55" custLinFactNeighborY="63109"/>
      <dgm:spPr/>
      <dgm:t>
        <a:bodyPr/>
        <a:lstStyle/>
        <a:p>
          <a:endParaRPr lang="en-US"/>
        </a:p>
      </dgm:t>
    </dgm:pt>
    <dgm:pt modelId="{0572935F-4367-4988-A204-6B155B56463F}" type="pres">
      <dgm:prSet presAssocID="{D694EBA1-0342-44D0-AAE6-2C7665FC7326}" presName="hierChild3" presStyleCnt="0"/>
      <dgm:spPr/>
      <dgm:t>
        <a:bodyPr/>
        <a:lstStyle/>
        <a:p>
          <a:endParaRPr lang="en-US"/>
        </a:p>
      </dgm:t>
    </dgm:pt>
    <dgm:pt modelId="{7B6156AE-9922-4A58-BEC1-445D6B1BD72C}" type="pres">
      <dgm:prSet presAssocID="{64A7C862-BA06-47E7-9AE2-BBA4735BD9EA}" presName="Name19" presStyleLbl="parChTrans1D4" presStyleIdx="10" presStyleCnt="13"/>
      <dgm:spPr/>
      <dgm:t>
        <a:bodyPr/>
        <a:lstStyle/>
        <a:p>
          <a:pPr rtl="1"/>
          <a:endParaRPr lang="he-IL"/>
        </a:p>
      </dgm:t>
    </dgm:pt>
    <dgm:pt modelId="{3AC3BFCE-A219-4117-93B1-F3636D60BA3E}" type="pres">
      <dgm:prSet presAssocID="{52C0ED40-5ADC-43B8-AA8C-C807518C1D4E}" presName="Name21" presStyleCnt="0"/>
      <dgm:spPr/>
      <dgm:t>
        <a:bodyPr/>
        <a:lstStyle/>
        <a:p>
          <a:endParaRPr lang="en-US"/>
        </a:p>
      </dgm:t>
    </dgm:pt>
    <dgm:pt modelId="{8D8CC366-3CBA-4E2B-B4EB-62491530310B}" type="pres">
      <dgm:prSet presAssocID="{52C0ED40-5ADC-43B8-AA8C-C807518C1D4E}" presName="level2Shape" presStyleLbl="node4" presStyleIdx="10" presStyleCnt="13" custLinFactNeighborX="-55" custLinFactNeighborY="63109"/>
      <dgm:spPr/>
      <dgm:t>
        <a:bodyPr/>
        <a:lstStyle/>
        <a:p>
          <a:endParaRPr lang="en-US"/>
        </a:p>
      </dgm:t>
    </dgm:pt>
    <dgm:pt modelId="{31AD4943-DD16-4894-A428-2AF7E1F41C9A}" type="pres">
      <dgm:prSet presAssocID="{52C0ED40-5ADC-43B8-AA8C-C807518C1D4E}" presName="hierChild3" presStyleCnt="0"/>
      <dgm:spPr/>
      <dgm:t>
        <a:bodyPr/>
        <a:lstStyle/>
        <a:p>
          <a:endParaRPr lang="en-US"/>
        </a:p>
      </dgm:t>
    </dgm:pt>
    <dgm:pt modelId="{65706787-62C9-4DC0-A0F2-E542EA909D04}" type="pres">
      <dgm:prSet presAssocID="{D0306428-1E7D-4CEC-9DE2-F836EC2639D2}" presName="Name19" presStyleLbl="parChTrans1D4" presStyleIdx="11" presStyleCnt="13"/>
      <dgm:spPr/>
      <dgm:t>
        <a:bodyPr/>
        <a:lstStyle/>
        <a:p>
          <a:pPr rtl="1"/>
          <a:endParaRPr lang="he-IL"/>
        </a:p>
      </dgm:t>
    </dgm:pt>
    <dgm:pt modelId="{BAC20989-DB7B-4352-BF4D-9EC20FA68EEA}" type="pres">
      <dgm:prSet presAssocID="{D4DDDB20-E0D0-438E-B724-A8A60F48C7C6}" presName="Name21" presStyleCnt="0"/>
      <dgm:spPr/>
      <dgm:t>
        <a:bodyPr/>
        <a:lstStyle/>
        <a:p>
          <a:endParaRPr lang="en-US"/>
        </a:p>
      </dgm:t>
    </dgm:pt>
    <dgm:pt modelId="{98D71BB3-D661-4757-BD0F-CA7193BC5854}" type="pres">
      <dgm:prSet presAssocID="{D4DDDB20-E0D0-438E-B724-A8A60F48C7C6}" presName="level2Shape" presStyleLbl="node4" presStyleIdx="11" presStyleCnt="13" custLinFactNeighborX="-55" custLinFactNeighborY="63109"/>
      <dgm:spPr/>
      <dgm:t>
        <a:bodyPr/>
        <a:lstStyle/>
        <a:p>
          <a:endParaRPr lang="en-US"/>
        </a:p>
      </dgm:t>
    </dgm:pt>
    <dgm:pt modelId="{0FA8949A-BFB1-45E9-A196-DF921FA46309}" type="pres">
      <dgm:prSet presAssocID="{D4DDDB20-E0D0-438E-B724-A8A60F48C7C6}" presName="hierChild3" presStyleCnt="0"/>
      <dgm:spPr/>
      <dgm:t>
        <a:bodyPr/>
        <a:lstStyle/>
        <a:p>
          <a:endParaRPr lang="en-US"/>
        </a:p>
      </dgm:t>
    </dgm:pt>
    <dgm:pt modelId="{BF5E06A1-F44F-4F06-8899-6E7E504926EF}" type="pres">
      <dgm:prSet presAssocID="{C96D02BE-B3AA-4C79-A884-85A98B022B1B}" presName="Name19" presStyleLbl="parChTrans1D4" presStyleIdx="12" presStyleCnt="13"/>
      <dgm:spPr/>
      <dgm:t>
        <a:bodyPr/>
        <a:lstStyle/>
        <a:p>
          <a:pPr rtl="1"/>
          <a:endParaRPr lang="he-IL"/>
        </a:p>
      </dgm:t>
    </dgm:pt>
    <dgm:pt modelId="{E2C3F05B-145F-4207-A3FA-8A0AD1FACD47}" type="pres">
      <dgm:prSet presAssocID="{9DD571BE-7DE1-4759-BB6F-C0B67B5C4826}" presName="Name21" presStyleCnt="0"/>
      <dgm:spPr/>
      <dgm:t>
        <a:bodyPr/>
        <a:lstStyle/>
        <a:p>
          <a:endParaRPr lang="en-US"/>
        </a:p>
      </dgm:t>
    </dgm:pt>
    <dgm:pt modelId="{B5172D49-621C-4DA9-898B-E8C240BF4EB4}" type="pres">
      <dgm:prSet presAssocID="{9DD571BE-7DE1-4759-BB6F-C0B67B5C4826}" presName="level2Shape" presStyleLbl="node4" presStyleIdx="12" presStyleCnt="13" custLinFactNeighborX="-55" custLinFactNeighborY="63109"/>
      <dgm:spPr/>
      <dgm:t>
        <a:bodyPr/>
        <a:lstStyle/>
        <a:p>
          <a:endParaRPr lang="en-US"/>
        </a:p>
      </dgm:t>
    </dgm:pt>
    <dgm:pt modelId="{0C5EA00A-1555-4A46-9600-9BA06C79152D}" type="pres">
      <dgm:prSet presAssocID="{9DD571BE-7DE1-4759-BB6F-C0B67B5C4826}" presName="hierChild3" presStyleCnt="0"/>
      <dgm:spPr/>
      <dgm:t>
        <a:bodyPr/>
        <a:lstStyle/>
        <a:p>
          <a:endParaRPr lang="en-US"/>
        </a:p>
      </dgm:t>
    </dgm:pt>
    <dgm:pt modelId="{75930CC2-AC8C-4807-AD81-831227AFDF8F}" type="pres">
      <dgm:prSet presAssocID="{3C9B0412-35D7-403F-B79E-04482C1E6294}" presName="Name19" presStyleLbl="parChTrans1D3" presStyleIdx="1" presStyleCnt="3"/>
      <dgm:spPr/>
      <dgm:t>
        <a:bodyPr/>
        <a:lstStyle/>
        <a:p>
          <a:endParaRPr lang="en-US"/>
        </a:p>
      </dgm:t>
    </dgm:pt>
    <dgm:pt modelId="{A7ED31E0-60E1-4445-988E-70B5917931EB}" type="pres">
      <dgm:prSet presAssocID="{C282EC43-1866-4876-B80C-B893340C8D0B}" presName="Name21" presStyleCnt="0"/>
      <dgm:spPr/>
      <dgm:t>
        <a:bodyPr/>
        <a:lstStyle/>
        <a:p>
          <a:endParaRPr lang="en-US"/>
        </a:p>
      </dgm:t>
    </dgm:pt>
    <dgm:pt modelId="{848D7F46-D0D4-4733-8BE7-2F5A8880A1E3}" type="pres">
      <dgm:prSet presAssocID="{C282EC43-1866-4876-B80C-B893340C8D0B}" presName="level2Shape" presStyleLbl="node3" presStyleIdx="1" presStyleCnt="3" custLinFactX="100000" custLinFactNeighborX="154428"/>
      <dgm:spPr/>
      <dgm:t>
        <a:bodyPr/>
        <a:lstStyle/>
        <a:p>
          <a:pPr rtl="1"/>
          <a:endParaRPr lang="he-IL"/>
        </a:p>
      </dgm:t>
    </dgm:pt>
    <dgm:pt modelId="{F94B141C-3542-47A7-99ED-FCACABAEA428}" type="pres">
      <dgm:prSet presAssocID="{C282EC43-1866-4876-B80C-B893340C8D0B}" presName="hierChild3" presStyleCnt="0"/>
      <dgm:spPr/>
      <dgm:t>
        <a:bodyPr/>
        <a:lstStyle/>
        <a:p>
          <a:endParaRPr lang="en-US"/>
        </a:p>
      </dgm:t>
    </dgm:pt>
    <dgm:pt modelId="{57C7851C-C0D9-426F-BCE8-11389150E436}" type="pres">
      <dgm:prSet presAssocID="{F532F075-9348-43BA-A800-863D558C2013}" presName="Name19" presStyleLbl="parChTrans1D3" presStyleIdx="2" presStyleCnt="3"/>
      <dgm:spPr/>
      <dgm:t>
        <a:bodyPr/>
        <a:lstStyle/>
        <a:p>
          <a:endParaRPr lang="en-US"/>
        </a:p>
      </dgm:t>
    </dgm:pt>
    <dgm:pt modelId="{4733742D-B911-4B38-AE60-C955A6EB3CE7}" type="pres">
      <dgm:prSet presAssocID="{BA105E97-F207-4B86-8FC7-201AA2C4264A}" presName="Name21" presStyleCnt="0"/>
      <dgm:spPr/>
      <dgm:t>
        <a:bodyPr/>
        <a:lstStyle/>
        <a:p>
          <a:pPr rtl="1"/>
          <a:endParaRPr lang="he-IL"/>
        </a:p>
      </dgm:t>
    </dgm:pt>
    <dgm:pt modelId="{24029D09-7645-4D5A-928A-B8B5386D2F48}" type="pres">
      <dgm:prSet presAssocID="{BA105E97-F207-4B86-8FC7-201AA2C4264A}" presName="level2Shape" presStyleLbl="node3" presStyleIdx="2" presStyleCnt="3"/>
      <dgm:spPr/>
      <dgm:t>
        <a:bodyPr/>
        <a:lstStyle/>
        <a:p>
          <a:endParaRPr lang="en-US"/>
        </a:p>
      </dgm:t>
    </dgm:pt>
    <dgm:pt modelId="{970A6A77-5D3F-4B88-81BF-61C589324190}" type="pres">
      <dgm:prSet presAssocID="{BA105E97-F207-4B86-8FC7-201AA2C4264A}" presName="hierChild3" presStyleCnt="0"/>
      <dgm:spPr/>
      <dgm:t>
        <a:bodyPr/>
        <a:lstStyle/>
        <a:p>
          <a:pPr rtl="1"/>
          <a:endParaRPr lang="he-IL"/>
        </a:p>
      </dgm:t>
    </dgm:pt>
    <dgm:pt modelId="{F78BBE44-FFA7-43D5-8954-3DB12BCB2F86}" type="pres">
      <dgm:prSet presAssocID="{31A1AE08-5D63-441E-97E3-DAC791555CEA}" presName="bgShapesFlow" presStyleCnt="0"/>
      <dgm:spPr/>
      <dgm:t>
        <a:bodyPr/>
        <a:lstStyle/>
        <a:p>
          <a:endParaRPr lang="en-US"/>
        </a:p>
      </dgm:t>
    </dgm:pt>
  </dgm:ptLst>
  <dgm:cxnLst>
    <dgm:cxn modelId="{53C49C97-0291-416D-94BF-AB7243B0D175}" type="presOf" srcId="{AB17293A-4B45-4F87-8BCE-6AAEA0F6C1A5}" destId="{D2A6B423-2A34-4AF6-81B4-9573F75297FA}" srcOrd="0" destOrd="0" presId="urn:microsoft.com/office/officeart/2005/8/layout/hierarchy6"/>
    <dgm:cxn modelId="{856580BA-B5B2-4966-B0C8-FABD6A283857}" srcId="{75557AFA-D6E1-437A-A905-61D0328CAB28}" destId="{C282EC43-1866-4876-B80C-B893340C8D0B}" srcOrd="1" destOrd="0" parTransId="{3C9B0412-35D7-403F-B79E-04482C1E6294}" sibTransId="{51EA5391-88F5-48D6-B2DE-7CC015F26A9D}"/>
    <dgm:cxn modelId="{34190306-E87B-4487-A688-AD94B138EE12}" type="presOf" srcId="{73DF3938-02E1-42E9-B7A8-E56435EB1E30}" destId="{E3C95121-C55E-4894-8D70-A1561874C26E}" srcOrd="0" destOrd="0" presId="urn:microsoft.com/office/officeart/2005/8/layout/hierarchy6"/>
    <dgm:cxn modelId="{127A01A4-78D6-4888-B615-66990A1559F5}" srcId="{B12E524D-DE38-426B-96C9-63073954CFAE}" destId="{D694EBA1-0342-44D0-AAE6-2C7665FC7326}" srcOrd="1" destOrd="0" parTransId="{0C4458C8-A3A4-41B4-97C0-C01BD690CE6F}" sibTransId="{0B74B69D-DF54-4535-8AEB-57A2E14C6685}"/>
    <dgm:cxn modelId="{462F097F-7354-4013-A94A-BFD5F290BED2}" type="presOf" srcId="{617CA8CE-8E94-485D-8ABA-E96D5535A0F6}" destId="{F46E9EFC-3AD6-4BF2-9694-D0305191AE6A}" srcOrd="0" destOrd="0" presId="urn:microsoft.com/office/officeart/2005/8/layout/hierarchy6"/>
    <dgm:cxn modelId="{19191FF6-4983-4260-A652-B5F5C1CF314A}" type="presOf" srcId="{9DD571BE-7DE1-4759-BB6F-C0B67B5C4826}" destId="{B5172D49-621C-4DA9-898B-E8C240BF4EB4}" srcOrd="0" destOrd="0" presId="urn:microsoft.com/office/officeart/2005/8/layout/hierarchy6"/>
    <dgm:cxn modelId="{B67C35D1-FA05-470D-ACC9-3D1438F8C694}" type="presOf" srcId="{BA105E97-F207-4B86-8FC7-201AA2C4264A}" destId="{24029D09-7645-4D5A-928A-B8B5386D2F48}" srcOrd="0" destOrd="0" presId="urn:microsoft.com/office/officeart/2005/8/layout/hierarchy6"/>
    <dgm:cxn modelId="{F8E060FF-DF7E-4BBE-87BC-C181AD4D7499}" srcId="{27896D6C-F007-4256-88E5-46EC4EE4B814}" destId="{75557AFA-D6E1-437A-A905-61D0328CAB28}" srcOrd="0" destOrd="0" parTransId="{1BFE1A0D-5CC8-4F45-8CC5-2B3D1E65F6F0}" sibTransId="{58FC04D5-112F-4C05-ADB3-1BB7D335FC7B}"/>
    <dgm:cxn modelId="{4B305BF0-EAF9-436E-A902-75EAA5A17092}" srcId="{BAA6743F-18BE-40AD-9E73-9BD1617EDE01}" destId="{9DD571BE-7DE1-4759-BB6F-C0B67B5C4826}" srcOrd="5" destOrd="0" parTransId="{C96D02BE-B3AA-4C79-A884-85A98B022B1B}" sibTransId="{5D5726C5-2832-41D0-BAC4-E102DD8B2BA4}"/>
    <dgm:cxn modelId="{FE67B790-8E93-46EC-9E8D-1BA7987E5E4E}" srcId="{BAA6743F-18BE-40AD-9E73-9BD1617EDE01}" destId="{B12E524D-DE38-426B-96C9-63073954CFAE}" srcOrd="3" destOrd="0" parTransId="{2783DB53-8F68-4D0A-8392-ACB33F4B48D1}" sibTransId="{BA440BBA-4073-4CCE-99A8-A345EBA5AC10}"/>
    <dgm:cxn modelId="{5253E407-AF32-4E31-93C5-030A360B73DA}" type="presOf" srcId="{75557AFA-D6E1-437A-A905-61D0328CAB28}" destId="{B0F4A1AF-C1C3-49A6-B53F-A1DFFBD176CB}" srcOrd="0" destOrd="0" presId="urn:microsoft.com/office/officeart/2005/8/layout/hierarchy6"/>
    <dgm:cxn modelId="{DE085582-B3F4-4B9E-ADCA-16FB8C5EC69F}" type="presOf" srcId="{7E563D98-EF0A-42DC-A69A-5B2DECE63F99}" destId="{8B4981FD-16D8-4130-A74D-59C9859047BF}" srcOrd="0" destOrd="0" presId="urn:microsoft.com/office/officeart/2005/8/layout/hierarchy6"/>
    <dgm:cxn modelId="{B8D5D801-B264-4B0B-BDF6-502240803159}" type="presOf" srcId="{1BFE1A0D-5CC8-4F45-8CC5-2B3D1E65F6F0}" destId="{C90615A1-DD89-4EAA-96F6-9E77A549EEEB}" srcOrd="0" destOrd="0" presId="urn:microsoft.com/office/officeart/2005/8/layout/hierarchy6"/>
    <dgm:cxn modelId="{6E3717CF-3148-4754-93B6-ED16D931D598}" type="presOf" srcId="{80092014-7E6B-4BAE-9B4D-62729B2505AB}" destId="{1DCDB648-773F-4070-B740-58458ACE0C24}" srcOrd="0" destOrd="0" presId="urn:microsoft.com/office/officeart/2005/8/layout/hierarchy6"/>
    <dgm:cxn modelId="{B7BAE3AC-0309-450B-870B-CEB9C95833A0}" srcId="{AB17293A-4B45-4F87-8BCE-6AAEA0F6C1A5}" destId="{617CA8CE-8E94-485D-8ABA-E96D5535A0F6}" srcOrd="0" destOrd="0" parTransId="{99A8AA65-D1A3-4504-B907-3956604F5B42}" sibTransId="{A705EE41-40DA-4E84-98AE-419186991EC3}"/>
    <dgm:cxn modelId="{A0606011-6569-418C-9D23-8DFCB6500933}" type="presOf" srcId="{FB90313A-237E-45F7-8A66-11C010843AFB}" destId="{ECDE168C-AF7E-453C-BF6C-B43F20E54EA1}" srcOrd="0" destOrd="0" presId="urn:microsoft.com/office/officeart/2005/8/layout/hierarchy6"/>
    <dgm:cxn modelId="{9FCBA41C-8473-4449-B8D4-EC28A9C6EBB8}" type="presOf" srcId="{D694EBA1-0342-44D0-AAE6-2C7665FC7326}" destId="{C1DD40CA-87F0-4015-A9C6-7F8787B21774}" srcOrd="0" destOrd="0" presId="urn:microsoft.com/office/officeart/2005/8/layout/hierarchy6"/>
    <dgm:cxn modelId="{80B33AF5-C227-4BE6-B00B-F84AD8731D7C}" type="presOf" srcId="{BAA6743F-18BE-40AD-9E73-9BD1617EDE01}" destId="{752D4832-1C79-4BB9-8B59-1CA89DE5AAED}" srcOrd="0" destOrd="0" presId="urn:microsoft.com/office/officeart/2005/8/layout/hierarchy6"/>
    <dgm:cxn modelId="{0C131C1A-F8AF-45A0-BC17-E42CFAA4384C}" type="presOf" srcId="{27896D6C-F007-4256-88E5-46EC4EE4B814}" destId="{3821BBCE-65DF-4A88-8B49-BD32684EF26A}" srcOrd="0" destOrd="0" presId="urn:microsoft.com/office/officeart/2005/8/layout/hierarchy6"/>
    <dgm:cxn modelId="{2ED70EE9-F533-4676-8FA6-068E89292DCE}" srcId="{B5E6CA2B-1A10-4CD4-B9E0-DA9AF9370E59}" destId="{893E50B5-6549-479D-83AE-9C3ADB1E9E90}" srcOrd="1" destOrd="0" parTransId="{7E563D98-EF0A-42DC-A69A-5B2DECE63F99}" sibTransId="{7D28BD5F-1509-4E47-971F-F7B35F0313BA}"/>
    <dgm:cxn modelId="{A7BBDFCC-657A-4339-84F2-4CAB8194C6F5}" type="presOf" srcId="{D3326222-28DA-4B89-82AE-01A7CC0AE53D}" destId="{1F5614E0-A830-42CC-BD0A-CAF3A3F70F39}" srcOrd="0" destOrd="0" presId="urn:microsoft.com/office/officeart/2005/8/layout/hierarchy6"/>
    <dgm:cxn modelId="{11766F8D-76BE-4733-90B2-D318007842AB}" type="presOf" srcId="{31A1AE08-5D63-441E-97E3-DAC791555CEA}" destId="{1567A0C6-ED59-4AC5-A3DB-050444E4D1C8}" srcOrd="0" destOrd="0" presId="urn:microsoft.com/office/officeart/2005/8/layout/hierarchy6"/>
    <dgm:cxn modelId="{5835F723-5FED-4610-9149-F407B1F756E2}" type="presOf" srcId="{F532F075-9348-43BA-A800-863D558C2013}" destId="{57C7851C-C0D9-426F-BCE8-11389150E436}" srcOrd="0" destOrd="0" presId="urn:microsoft.com/office/officeart/2005/8/layout/hierarchy6"/>
    <dgm:cxn modelId="{81A17CD8-1DA6-448D-963D-8C9BCB1AE6A2}" srcId="{31A1AE08-5D63-441E-97E3-DAC791555CEA}" destId="{27896D6C-F007-4256-88E5-46EC4EE4B814}" srcOrd="0" destOrd="0" parTransId="{053507FF-AA02-4E84-B500-B340BEE56388}" sibTransId="{C6756FDA-BB8C-4530-96D6-E801AA7D28EA}"/>
    <dgm:cxn modelId="{79B12CB7-A9E8-461F-8ADD-B36AAB725D71}" type="presOf" srcId="{B5E6CA2B-1A10-4CD4-B9E0-DA9AF9370E59}" destId="{6C370598-5379-44AE-A606-221EC0092A6F}" srcOrd="0" destOrd="0" presId="urn:microsoft.com/office/officeart/2005/8/layout/hierarchy6"/>
    <dgm:cxn modelId="{8BB3BF26-59B1-438F-B6E6-7978168EC4A1}" srcId="{BAA6743F-18BE-40AD-9E73-9BD1617EDE01}" destId="{28912727-D4B4-42F6-8F37-1C7EF4238F79}" srcOrd="2" destOrd="0" parTransId="{737D6B98-D573-4F81-ADE0-E31D89FE2B47}" sibTransId="{CBB19097-C4D0-433D-AE63-C814732885A7}"/>
    <dgm:cxn modelId="{8732D9B0-26A4-476A-9E9C-068D541EB8EC}" type="presOf" srcId="{B12E524D-DE38-426B-96C9-63073954CFAE}" destId="{465541A7-8F8B-432F-B580-EC4A3BA44CFE}" srcOrd="0" destOrd="0" presId="urn:microsoft.com/office/officeart/2005/8/layout/hierarchy6"/>
    <dgm:cxn modelId="{63E11FB6-5116-4E26-AC78-26A47B2563F9}" type="presOf" srcId="{801F6395-505A-49AF-87C5-247EB400A61A}" destId="{66D808F5-ACFF-402E-AA2A-65B40B19A05E}" srcOrd="0" destOrd="0" presId="urn:microsoft.com/office/officeart/2005/8/layout/hierarchy6"/>
    <dgm:cxn modelId="{FC5C26CA-414D-4214-A2EF-7FF44340017F}" srcId="{B12E524D-DE38-426B-96C9-63073954CFAE}" destId="{52C0ED40-5ADC-43B8-AA8C-C807518C1D4E}" srcOrd="2" destOrd="0" parTransId="{64A7C862-BA06-47E7-9AE2-BBA4735BD9EA}" sibTransId="{7193E98B-6430-4C1C-A1CB-15D3611E87E7}"/>
    <dgm:cxn modelId="{AF25525E-B860-4E09-A41E-2C799483482F}" type="presOf" srcId="{737D6B98-D573-4F81-ADE0-E31D89FE2B47}" destId="{0F682E3A-423D-40B6-9BE2-CA15181417B9}" srcOrd="0" destOrd="0" presId="urn:microsoft.com/office/officeart/2005/8/layout/hierarchy6"/>
    <dgm:cxn modelId="{3A05B929-8922-4201-B164-B622977DF167}" type="presOf" srcId="{893E50B5-6549-479D-83AE-9C3ADB1E9E90}" destId="{6F4A7643-866E-45E5-84CD-62A6CC64D3F2}" srcOrd="0" destOrd="0" presId="urn:microsoft.com/office/officeart/2005/8/layout/hierarchy6"/>
    <dgm:cxn modelId="{A10DBD96-A8AC-45A7-9C6C-8C58E9D38686}" type="presOf" srcId="{D0306428-1E7D-4CEC-9DE2-F836EC2639D2}" destId="{65706787-62C9-4DC0-A0F2-E542EA909D04}" srcOrd="0" destOrd="0" presId="urn:microsoft.com/office/officeart/2005/8/layout/hierarchy6"/>
    <dgm:cxn modelId="{572270F1-F0D8-42D1-ACAB-A06F3EB0010E}" type="presOf" srcId="{C96D02BE-B3AA-4C79-A884-85A98B022B1B}" destId="{BF5E06A1-F44F-4F06-8899-6E7E504926EF}" srcOrd="0" destOrd="0" presId="urn:microsoft.com/office/officeart/2005/8/layout/hierarchy6"/>
    <dgm:cxn modelId="{B0EF0E64-4752-4B60-A32C-7EE0E94353C5}" type="presOf" srcId="{28912727-D4B4-42F6-8F37-1C7EF4238F79}" destId="{ABEDABFD-A9A7-4B18-9816-146E7E23BB83}" srcOrd="0" destOrd="0" presId="urn:microsoft.com/office/officeart/2005/8/layout/hierarchy6"/>
    <dgm:cxn modelId="{71A0DF9F-0128-4169-8A15-A56AD32A51E4}" srcId="{BAA6743F-18BE-40AD-9E73-9BD1617EDE01}" destId="{AB17293A-4B45-4F87-8BCE-6AAEA0F6C1A5}" srcOrd="1" destOrd="0" parTransId="{80092014-7E6B-4BAE-9B4D-62729B2505AB}" sibTransId="{3F44D17C-588D-4A86-B7C0-14D05C1C9ECB}"/>
    <dgm:cxn modelId="{96B67EE5-3FDE-4C44-BB63-7AA52C7DEE2B}" type="presOf" srcId="{0C4458C8-A3A4-41B4-97C0-C01BD690CE6F}" destId="{D17D3CD8-5213-407C-8D3A-5C60299C46E8}" srcOrd="0" destOrd="0" presId="urn:microsoft.com/office/officeart/2005/8/layout/hierarchy6"/>
    <dgm:cxn modelId="{8DC9C47F-560B-47DE-93C5-2897684D9D58}" srcId="{75557AFA-D6E1-437A-A905-61D0328CAB28}" destId="{BAA6743F-18BE-40AD-9E73-9BD1617EDE01}" srcOrd="0" destOrd="0" parTransId="{D5B55B7F-DEF7-4482-AD4E-A181A205F3C9}" sibTransId="{A66347C0-3221-4D18-9AD4-F2A3E9A9D136}"/>
    <dgm:cxn modelId="{F96A7F03-6F2C-46AC-8221-987671073813}" type="presOf" srcId="{90765007-D5C5-4EDB-BA12-EA4D6F3157A7}" destId="{5AD6C4D1-16BF-4BC5-BFAA-2A6C5E6CFF9B}" srcOrd="0" destOrd="0" presId="urn:microsoft.com/office/officeart/2005/8/layout/hierarchy6"/>
    <dgm:cxn modelId="{E9CFD5F0-FBCF-4E58-8805-4DA05A906F7E}" type="presOf" srcId="{99A8AA65-D1A3-4504-B907-3956604F5B42}" destId="{5B6BD311-AB6F-44B3-95C5-56C08B6197CC}" srcOrd="0" destOrd="0" presId="urn:microsoft.com/office/officeart/2005/8/layout/hierarchy6"/>
    <dgm:cxn modelId="{600E00A1-ABDD-4DBD-8ECC-2B90C124B75A}" type="presOf" srcId="{2783DB53-8F68-4D0A-8392-ACB33F4B48D1}" destId="{9B603A7F-86E1-4F6B-86CB-E39F94C8EE85}" srcOrd="0" destOrd="0" presId="urn:microsoft.com/office/officeart/2005/8/layout/hierarchy6"/>
    <dgm:cxn modelId="{75D02D50-2046-4688-B2AE-630B11F19D54}" type="presOf" srcId="{C282EC43-1866-4876-B80C-B893340C8D0B}" destId="{848D7F46-D0D4-4733-8BE7-2F5A8880A1E3}" srcOrd="0" destOrd="0" presId="urn:microsoft.com/office/officeart/2005/8/layout/hierarchy6"/>
    <dgm:cxn modelId="{65D6CBEF-FFCF-4892-AAAC-92032484ACBD}" srcId="{75557AFA-D6E1-437A-A905-61D0328CAB28}" destId="{BA105E97-F207-4B86-8FC7-201AA2C4264A}" srcOrd="2" destOrd="0" parTransId="{F532F075-9348-43BA-A800-863D558C2013}" sibTransId="{1DCF8581-389E-46DB-B2FC-6BA001764AE9}"/>
    <dgm:cxn modelId="{AD119B40-5249-409B-B00E-3929FF5F89D5}" srcId="{B12E524D-DE38-426B-96C9-63073954CFAE}" destId="{4E81B230-1070-4CEA-9186-643A2AC783D0}" srcOrd="0" destOrd="0" parTransId="{FB90313A-237E-45F7-8A66-11C010843AFB}" sibTransId="{F756BB5F-1E49-4ACF-9E23-EE300155F3DA}"/>
    <dgm:cxn modelId="{8B87213A-4A5C-4FA7-AECC-FCF8656F3F2B}" type="presOf" srcId="{3C9B0412-35D7-403F-B79E-04482C1E6294}" destId="{75930CC2-AC8C-4807-AD81-831227AFDF8F}" srcOrd="0" destOrd="0" presId="urn:microsoft.com/office/officeart/2005/8/layout/hierarchy6"/>
    <dgm:cxn modelId="{F9E1EAAA-EFA8-4635-9CC0-9C39BB568A7E}" srcId="{AB17293A-4B45-4F87-8BCE-6AAEA0F6C1A5}" destId="{D3326222-28DA-4B89-82AE-01A7CC0AE53D}" srcOrd="1" destOrd="0" parTransId="{90765007-D5C5-4EDB-BA12-EA4D6F3157A7}" sibTransId="{115B7ADC-FBFA-42E6-8688-FF09DCF43E2D}"/>
    <dgm:cxn modelId="{7C2F745D-66CA-4395-9C8B-66D46DFBEEA8}" type="presOf" srcId="{D5B55B7F-DEF7-4482-AD4E-A181A205F3C9}" destId="{6FB6A9DA-795F-48E5-9B00-4460C4241DC6}" srcOrd="0" destOrd="0" presId="urn:microsoft.com/office/officeart/2005/8/layout/hierarchy6"/>
    <dgm:cxn modelId="{CDF71A9D-6977-42CA-92FA-5309B62A7B59}" type="presOf" srcId="{D4DDDB20-E0D0-438E-B724-A8A60F48C7C6}" destId="{98D71BB3-D661-4757-BD0F-CA7193BC5854}" srcOrd="0" destOrd="0" presId="urn:microsoft.com/office/officeart/2005/8/layout/hierarchy6"/>
    <dgm:cxn modelId="{81ABF5F1-E5A5-4CB5-9E9C-22BBEDEF711B}" srcId="{B5E6CA2B-1A10-4CD4-B9E0-DA9AF9370E59}" destId="{79FE3CB3-7C9A-422D-8BB4-1B83E3B6563C}" srcOrd="0" destOrd="0" parTransId="{73DF3938-02E1-42E9-B7A8-E56435EB1E30}" sibTransId="{8A9F4FAB-B78B-4A21-8134-50BA4419B72A}"/>
    <dgm:cxn modelId="{CF427ADF-C8F8-41FA-9F4D-D676E1191EB5}" type="presOf" srcId="{52C0ED40-5ADC-43B8-AA8C-C807518C1D4E}" destId="{8D8CC366-3CBA-4E2B-B4EB-62491530310B}" srcOrd="0" destOrd="0" presId="urn:microsoft.com/office/officeart/2005/8/layout/hierarchy6"/>
    <dgm:cxn modelId="{C06211B3-EF0C-4708-AF94-86079F2B8C75}" srcId="{BAA6743F-18BE-40AD-9E73-9BD1617EDE01}" destId="{B5E6CA2B-1A10-4CD4-B9E0-DA9AF9370E59}" srcOrd="0" destOrd="0" parTransId="{801F6395-505A-49AF-87C5-247EB400A61A}" sibTransId="{1A3193A4-E03D-40BA-904B-6D11AEDDA6B4}"/>
    <dgm:cxn modelId="{33E613DE-3E99-4E67-B721-A13E0C8AAD05}" type="presOf" srcId="{4E81B230-1070-4CEA-9186-643A2AC783D0}" destId="{ED254BE4-454A-400C-A875-4DEB6C95114F}" srcOrd="0" destOrd="0" presId="urn:microsoft.com/office/officeart/2005/8/layout/hierarchy6"/>
    <dgm:cxn modelId="{0BA697B6-5A9D-4BEF-887A-D99A8B7B0DD5}" type="presOf" srcId="{64A7C862-BA06-47E7-9AE2-BBA4735BD9EA}" destId="{7B6156AE-9922-4A58-BEC1-445D6B1BD72C}" srcOrd="0" destOrd="0" presId="urn:microsoft.com/office/officeart/2005/8/layout/hierarchy6"/>
    <dgm:cxn modelId="{57514110-C722-44AD-BCA5-8C276AD416F2}" type="presOf" srcId="{79FE3CB3-7C9A-422D-8BB4-1B83E3B6563C}" destId="{37FC5A14-7EB5-4729-B818-ED81CF44B179}" srcOrd="0" destOrd="0" presId="urn:microsoft.com/office/officeart/2005/8/layout/hierarchy6"/>
    <dgm:cxn modelId="{1ADF2520-F217-4674-AB9A-621027AC6115}" srcId="{BAA6743F-18BE-40AD-9E73-9BD1617EDE01}" destId="{D4DDDB20-E0D0-438E-B724-A8A60F48C7C6}" srcOrd="4" destOrd="0" parTransId="{D0306428-1E7D-4CEC-9DE2-F836EC2639D2}" sibTransId="{AE947BE5-5BB0-45C5-8D52-1CC6942EA612}"/>
    <dgm:cxn modelId="{E5D22726-8BDD-4880-879E-1599DA337648}" type="presParOf" srcId="{1567A0C6-ED59-4AC5-A3DB-050444E4D1C8}" destId="{F2C35498-632B-4223-97D8-E933D47655BD}" srcOrd="0" destOrd="0" presId="urn:microsoft.com/office/officeart/2005/8/layout/hierarchy6"/>
    <dgm:cxn modelId="{61F45B27-1CD8-4B9F-A952-7CA5788C98E8}" type="presParOf" srcId="{F2C35498-632B-4223-97D8-E933D47655BD}" destId="{EE4DF703-4EE2-4F84-AD55-ADAE7186CDA0}" srcOrd="0" destOrd="0" presId="urn:microsoft.com/office/officeart/2005/8/layout/hierarchy6"/>
    <dgm:cxn modelId="{A7A5E929-6273-4B36-92C2-1A73BA8BE3B5}" type="presParOf" srcId="{EE4DF703-4EE2-4F84-AD55-ADAE7186CDA0}" destId="{DFEC2768-DD38-44A2-8071-C9AD73B4D181}" srcOrd="0" destOrd="0" presId="urn:microsoft.com/office/officeart/2005/8/layout/hierarchy6"/>
    <dgm:cxn modelId="{7908C9D7-A1B6-4580-8E48-F71AD73916AF}" type="presParOf" srcId="{DFEC2768-DD38-44A2-8071-C9AD73B4D181}" destId="{3821BBCE-65DF-4A88-8B49-BD32684EF26A}" srcOrd="0" destOrd="0" presId="urn:microsoft.com/office/officeart/2005/8/layout/hierarchy6"/>
    <dgm:cxn modelId="{D609A7E3-783E-4302-8C9C-9BE8FEF6350A}" type="presParOf" srcId="{DFEC2768-DD38-44A2-8071-C9AD73B4D181}" destId="{4B3D32B3-4A91-44ED-B4C0-11F996DD7FD8}" srcOrd="1" destOrd="0" presId="urn:microsoft.com/office/officeart/2005/8/layout/hierarchy6"/>
    <dgm:cxn modelId="{A8A3FD7C-8FB8-4C84-9535-1AF71FADBE85}" type="presParOf" srcId="{4B3D32B3-4A91-44ED-B4C0-11F996DD7FD8}" destId="{C90615A1-DD89-4EAA-96F6-9E77A549EEEB}" srcOrd="0" destOrd="0" presId="urn:microsoft.com/office/officeart/2005/8/layout/hierarchy6"/>
    <dgm:cxn modelId="{8332D697-D7A0-4273-ADD2-6BE02D912578}" type="presParOf" srcId="{4B3D32B3-4A91-44ED-B4C0-11F996DD7FD8}" destId="{D5185529-7AF9-4A20-95F7-34325DD50CA1}" srcOrd="1" destOrd="0" presId="urn:microsoft.com/office/officeart/2005/8/layout/hierarchy6"/>
    <dgm:cxn modelId="{45916D28-0C0C-48D0-A9FB-7FEACEC9FAD1}" type="presParOf" srcId="{D5185529-7AF9-4A20-95F7-34325DD50CA1}" destId="{B0F4A1AF-C1C3-49A6-B53F-A1DFFBD176CB}" srcOrd="0" destOrd="0" presId="urn:microsoft.com/office/officeart/2005/8/layout/hierarchy6"/>
    <dgm:cxn modelId="{1481829F-F033-435F-AE9E-5EFA929C52E8}" type="presParOf" srcId="{D5185529-7AF9-4A20-95F7-34325DD50CA1}" destId="{7350B368-2652-4170-AF2F-938D2C6BC262}" srcOrd="1" destOrd="0" presId="urn:microsoft.com/office/officeart/2005/8/layout/hierarchy6"/>
    <dgm:cxn modelId="{56FB4ADD-433B-4BC1-AB08-C9A2F0476FB0}" type="presParOf" srcId="{7350B368-2652-4170-AF2F-938D2C6BC262}" destId="{6FB6A9DA-795F-48E5-9B00-4460C4241DC6}" srcOrd="0" destOrd="0" presId="urn:microsoft.com/office/officeart/2005/8/layout/hierarchy6"/>
    <dgm:cxn modelId="{0A5D9669-1074-42B8-97F6-973F1E9F253B}" type="presParOf" srcId="{7350B368-2652-4170-AF2F-938D2C6BC262}" destId="{0798649D-8709-4FFA-A304-C229D1AA420E}" srcOrd="1" destOrd="0" presId="urn:microsoft.com/office/officeart/2005/8/layout/hierarchy6"/>
    <dgm:cxn modelId="{AC7E202C-5F76-458F-9F5E-114A240E9CF7}" type="presParOf" srcId="{0798649D-8709-4FFA-A304-C229D1AA420E}" destId="{752D4832-1C79-4BB9-8B59-1CA89DE5AAED}" srcOrd="0" destOrd="0" presId="urn:microsoft.com/office/officeart/2005/8/layout/hierarchy6"/>
    <dgm:cxn modelId="{0EBB6688-2478-4AE0-B2BD-24C995DCA782}" type="presParOf" srcId="{0798649D-8709-4FFA-A304-C229D1AA420E}" destId="{FA792BAC-8C40-4E44-A5BB-7CEC4AA3BEAC}" srcOrd="1" destOrd="0" presId="urn:microsoft.com/office/officeart/2005/8/layout/hierarchy6"/>
    <dgm:cxn modelId="{EEF31B18-B287-40E2-9758-2B7467A717BF}" type="presParOf" srcId="{FA792BAC-8C40-4E44-A5BB-7CEC4AA3BEAC}" destId="{66D808F5-ACFF-402E-AA2A-65B40B19A05E}" srcOrd="0" destOrd="0" presId="urn:microsoft.com/office/officeart/2005/8/layout/hierarchy6"/>
    <dgm:cxn modelId="{9320F9AE-9213-4002-B09F-4585E419E27F}" type="presParOf" srcId="{FA792BAC-8C40-4E44-A5BB-7CEC4AA3BEAC}" destId="{8FB4D9A2-AC6D-4C79-ADB4-FED388000DDC}" srcOrd="1" destOrd="0" presId="urn:microsoft.com/office/officeart/2005/8/layout/hierarchy6"/>
    <dgm:cxn modelId="{9B4DC256-5782-446B-99D3-55D10E4AC322}" type="presParOf" srcId="{8FB4D9A2-AC6D-4C79-ADB4-FED388000DDC}" destId="{6C370598-5379-44AE-A606-221EC0092A6F}" srcOrd="0" destOrd="0" presId="urn:microsoft.com/office/officeart/2005/8/layout/hierarchy6"/>
    <dgm:cxn modelId="{8DCF7550-16A8-4FF3-B1B9-F39EBFB6ECF6}" type="presParOf" srcId="{8FB4D9A2-AC6D-4C79-ADB4-FED388000DDC}" destId="{3F5003C0-F386-41E0-BADD-84AE7AD69889}" srcOrd="1" destOrd="0" presId="urn:microsoft.com/office/officeart/2005/8/layout/hierarchy6"/>
    <dgm:cxn modelId="{EED82A32-A0DF-460D-BC26-91D17B8223A0}" type="presParOf" srcId="{3F5003C0-F386-41E0-BADD-84AE7AD69889}" destId="{E3C95121-C55E-4894-8D70-A1561874C26E}" srcOrd="0" destOrd="0" presId="urn:microsoft.com/office/officeart/2005/8/layout/hierarchy6"/>
    <dgm:cxn modelId="{7BC191CD-29C2-4A69-B4C5-D6FE9A472C00}" type="presParOf" srcId="{3F5003C0-F386-41E0-BADD-84AE7AD69889}" destId="{08136361-BA59-423F-99FC-BD5FE0DF0402}" srcOrd="1" destOrd="0" presId="urn:microsoft.com/office/officeart/2005/8/layout/hierarchy6"/>
    <dgm:cxn modelId="{73B98FCD-A362-4C00-A6CA-86516B681285}" type="presParOf" srcId="{08136361-BA59-423F-99FC-BD5FE0DF0402}" destId="{37FC5A14-7EB5-4729-B818-ED81CF44B179}" srcOrd="0" destOrd="0" presId="urn:microsoft.com/office/officeart/2005/8/layout/hierarchy6"/>
    <dgm:cxn modelId="{EBF6D165-861D-4A02-AEBE-CA84B4190ED4}" type="presParOf" srcId="{08136361-BA59-423F-99FC-BD5FE0DF0402}" destId="{F0BE4817-B8B8-4726-A93F-9079FC441410}" srcOrd="1" destOrd="0" presId="urn:microsoft.com/office/officeart/2005/8/layout/hierarchy6"/>
    <dgm:cxn modelId="{463A769A-0566-415D-A9E6-0E3C2FD07868}" type="presParOf" srcId="{3F5003C0-F386-41E0-BADD-84AE7AD69889}" destId="{8B4981FD-16D8-4130-A74D-59C9859047BF}" srcOrd="2" destOrd="0" presId="urn:microsoft.com/office/officeart/2005/8/layout/hierarchy6"/>
    <dgm:cxn modelId="{ED87D22F-E3ED-45FF-95BE-30F22569643D}" type="presParOf" srcId="{3F5003C0-F386-41E0-BADD-84AE7AD69889}" destId="{196ABF56-45C2-4B55-8A92-2FA3A8433810}" srcOrd="3" destOrd="0" presId="urn:microsoft.com/office/officeart/2005/8/layout/hierarchy6"/>
    <dgm:cxn modelId="{A9EF614F-E78B-40A5-B957-F4A874D8D416}" type="presParOf" srcId="{196ABF56-45C2-4B55-8A92-2FA3A8433810}" destId="{6F4A7643-866E-45E5-84CD-62A6CC64D3F2}" srcOrd="0" destOrd="0" presId="urn:microsoft.com/office/officeart/2005/8/layout/hierarchy6"/>
    <dgm:cxn modelId="{16252AE3-F5B2-446A-982A-433CED810825}" type="presParOf" srcId="{196ABF56-45C2-4B55-8A92-2FA3A8433810}" destId="{F51723CA-DAD8-48A1-B9E9-E71FE50E36D3}" srcOrd="1" destOrd="0" presId="urn:microsoft.com/office/officeart/2005/8/layout/hierarchy6"/>
    <dgm:cxn modelId="{3544E64E-BD51-4CBD-BF04-1BB330650719}" type="presParOf" srcId="{FA792BAC-8C40-4E44-A5BB-7CEC4AA3BEAC}" destId="{1DCDB648-773F-4070-B740-58458ACE0C24}" srcOrd="2" destOrd="0" presId="urn:microsoft.com/office/officeart/2005/8/layout/hierarchy6"/>
    <dgm:cxn modelId="{6C4146A2-74EE-4383-B5CE-BA51104F4A80}" type="presParOf" srcId="{FA792BAC-8C40-4E44-A5BB-7CEC4AA3BEAC}" destId="{EA2D66CB-B6DF-45B9-B990-F9957B006634}" srcOrd="3" destOrd="0" presId="urn:microsoft.com/office/officeart/2005/8/layout/hierarchy6"/>
    <dgm:cxn modelId="{06320B71-BFF3-4E4D-AA9E-E5C9D78776CE}" type="presParOf" srcId="{EA2D66CB-B6DF-45B9-B990-F9957B006634}" destId="{D2A6B423-2A34-4AF6-81B4-9573F75297FA}" srcOrd="0" destOrd="0" presId="urn:microsoft.com/office/officeart/2005/8/layout/hierarchy6"/>
    <dgm:cxn modelId="{998A1446-7E90-4C57-9E38-F29CFEDF6D11}" type="presParOf" srcId="{EA2D66CB-B6DF-45B9-B990-F9957B006634}" destId="{A9B8B802-C97C-475A-83AC-4674AB4DD9B8}" srcOrd="1" destOrd="0" presId="urn:microsoft.com/office/officeart/2005/8/layout/hierarchy6"/>
    <dgm:cxn modelId="{6C884D10-81F0-4FF2-BC31-5CB0BD7F1D1E}" type="presParOf" srcId="{A9B8B802-C97C-475A-83AC-4674AB4DD9B8}" destId="{5B6BD311-AB6F-44B3-95C5-56C08B6197CC}" srcOrd="0" destOrd="0" presId="urn:microsoft.com/office/officeart/2005/8/layout/hierarchy6"/>
    <dgm:cxn modelId="{02529432-82BE-46FE-BA9F-75B01D958A16}" type="presParOf" srcId="{A9B8B802-C97C-475A-83AC-4674AB4DD9B8}" destId="{0C07A8C1-AE14-443A-A4BF-53172C732F5A}" srcOrd="1" destOrd="0" presId="urn:microsoft.com/office/officeart/2005/8/layout/hierarchy6"/>
    <dgm:cxn modelId="{4676917E-6F9B-4079-8C60-C5B566994D73}" type="presParOf" srcId="{0C07A8C1-AE14-443A-A4BF-53172C732F5A}" destId="{F46E9EFC-3AD6-4BF2-9694-D0305191AE6A}" srcOrd="0" destOrd="0" presId="urn:microsoft.com/office/officeart/2005/8/layout/hierarchy6"/>
    <dgm:cxn modelId="{6B34281C-4754-43CA-8A8A-35CA25111182}" type="presParOf" srcId="{0C07A8C1-AE14-443A-A4BF-53172C732F5A}" destId="{B6082510-0315-4B8C-82A0-5D3D25598CD6}" srcOrd="1" destOrd="0" presId="urn:microsoft.com/office/officeart/2005/8/layout/hierarchy6"/>
    <dgm:cxn modelId="{85B9C0BC-8CC9-406F-89D5-210FCDAA4A5D}" type="presParOf" srcId="{A9B8B802-C97C-475A-83AC-4674AB4DD9B8}" destId="{5AD6C4D1-16BF-4BC5-BFAA-2A6C5E6CFF9B}" srcOrd="2" destOrd="0" presId="urn:microsoft.com/office/officeart/2005/8/layout/hierarchy6"/>
    <dgm:cxn modelId="{7517FF01-7F14-4071-AF0D-F9EE92B96B77}" type="presParOf" srcId="{A9B8B802-C97C-475A-83AC-4674AB4DD9B8}" destId="{9FA3F62B-EE17-4A8B-9E63-6A1E1E366D9E}" srcOrd="3" destOrd="0" presId="urn:microsoft.com/office/officeart/2005/8/layout/hierarchy6"/>
    <dgm:cxn modelId="{3CCF8A1D-3615-44FD-8C12-7991366C818E}" type="presParOf" srcId="{9FA3F62B-EE17-4A8B-9E63-6A1E1E366D9E}" destId="{1F5614E0-A830-42CC-BD0A-CAF3A3F70F39}" srcOrd="0" destOrd="0" presId="urn:microsoft.com/office/officeart/2005/8/layout/hierarchy6"/>
    <dgm:cxn modelId="{5CF9A150-220F-48A5-A2F1-E198902A7318}" type="presParOf" srcId="{9FA3F62B-EE17-4A8B-9E63-6A1E1E366D9E}" destId="{302FB4EF-06F9-492A-8669-F758E0DA383F}" srcOrd="1" destOrd="0" presId="urn:microsoft.com/office/officeart/2005/8/layout/hierarchy6"/>
    <dgm:cxn modelId="{C331553B-8656-423B-987A-08DBC369BD91}" type="presParOf" srcId="{FA792BAC-8C40-4E44-A5BB-7CEC4AA3BEAC}" destId="{0F682E3A-423D-40B6-9BE2-CA15181417B9}" srcOrd="4" destOrd="0" presId="urn:microsoft.com/office/officeart/2005/8/layout/hierarchy6"/>
    <dgm:cxn modelId="{05E7F546-FCDC-4E01-9822-10324D73731F}" type="presParOf" srcId="{FA792BAC-8C40-4E44-A5BB-7CEC4AA3BEAC}" destId="{B4ACF0A0-78FB-465B-88FE-3569106CC039}" srcOrd="5" destOrd="0" presId="urn:microsoft.com/office/officeart/2005/8/layout/hierarchy6"/>
    <dgm:cxn modelId="{FD900765-2979-4246-A563-F8FE093575D0}" type="presParOf" srcId="{B4ACF0A0-78FB-465B-88FE-3569106CC039}" destId="{ABEDABFD-A9A7-4B18-9816-146E7E23BB83}" srcOrd="0" destOrd="0" presId="urn:microsoft.com/office/officeart/2005/8/layout/hierarchy6"/>
    <dgm:cxn modelId="{50F57BBB-2F5B-4F22-B75B-981CB5748DA9}" type="presParOf" srcId="{B4ACF0A0-78FB-465B-88FE-3569106CC039}" destId="{89DE98F5-843B-4E83-9DC8-1988F66FBCE8}" srcOrd="1" destOrd="0" presId="urn:microsoft.com/office/officeart/2005/8/layout/hierarchy6"/>
    <dgm:cxn modelId="{6F0C4C01-6083-4079-A8E1-551E5DBF1C9E}" type="presParOf" srcId="{FA792BAC-8C40-4E44-A5BB-7CEC4AA3BEAC}" destId="{9B603A7F-86E1-4F6B-86CB-E39F94C8EE85}" srcOrd="6" destOrd="0" presId="urn:microsoft.com/office/officeart/2005/8/layout/hierarchy6"/>
    <dgm:cxn modelId="{59AE9499-D754-4158-A17E-236A06029301}" type="presParOf" srcId="{FA792BAC-8C40-4E44-A5BB-7CEC4AA3BEAC}" destId="{BA50E2FE-58EE-4C3F-9248-A9396445F404}" srcOrd="7" destOrd="0" presId="urn:microsoft.com/office/officeart/2005/8/layout/hierarchy6"/>
    <dgm:cxn modelId="{5AA05F94-7CEB-40D5-A75C-33B3559992E6}" type="presParOf" srcId="{BA50E2FE-58EE-4C3F-9248-A9396445F404}" destId="{465541A7-8F8B-432F-B580-EC4A3BA44CFE}" srcOrd="0" destOrd="0" presId="urn:microsoft.com/office/officeart/2005/8/layout/hierarchy6"/>
    <dgm:cxn modelId="{72FFA1D5-45C6-4B8C-8981-7A52D089DAC0}" type="presParOf" srcId="{BA50E2FE-58EE-4C3F-9248-A9396445F404}" destId="{60BEFC1F-9E15-4C57-8BB6-0D48EA4655F2}" srcOrd="1" destOrd="0" presId="urn:microsoft.com/office/officeart/2005/8/layout/hierarchy6"/>
    <dgm:cxn modelId="{B459883B-D212-43AC-9147-D45AB555438B}" type="presParOf" srcId="{60BEFC1F-9E15-4C57-8BB6-0D48EA4655F2}" destId="{ECDE168C-AF7E-453C-BF6C-B43F20E54EA1}" srcOrd="0" destOrd="0" presId="urn:microsoft.com/office/officeart/2005/8/layout/hierarchy6"/>
    <dgm:cxn modelId="{0D4C1783-5FDA-42E9-92F8-707040BAC47F}" type="presParOf" srcId="{60BEFC1F-9E15-4C57-8BB6-0D48EA4655F2}" destId="{174FF056-E217-4F06-AE6C-D91DA7CEBF2F}" srcOrd="1" destOrd="0" presId="urn:microsoft.com/office/officeart/2005/8/layout/hierarchy6"/>
    <dgm:cxn modelId="{C91B0504-2B02-447F-B558-C38395635DA2}" type="presParOf" srcId="{174FF056-E217-4F06-AE6C-D91DA7CEBF2F}" destId="{ED254BE4-454A-400C-A875-4DEB6C95114F}" srcOrd="0" destOrd="0" presId="urn:microsoft.com/office/officeart/2005/8/layout/hierarchy6"/>
    <dgm:cxn modelId="{CCCBA705-4D2D-4FED-925F-DAD1451E9251}" type="presParOf" srcId="{174FF056-E217-4F06-AE6C-D91DA7CEBF2F}" destId="{93EC5892-383D-48E4-9484-C94EE4AA8AA3}" srcOrd="1" destOrd="0" presId="urn:microsoft.com/office/officeart/2005/8/layout/hierarchy6"/>
    <dgm:cxn modelId="{FBD3F00F-376A-4B06-9E18-F84F94F3C1B8}" type="presParOf" srcId="{60BEFC1F-9E15-4C57-8BB6-0D48EA4655F2}" destId="{D17D3CD8-5213-407C-8D3A-5C60299C46E8}" srcOrd="2" destOrd="0" presId="urn:microsoft.com/office/officeart/2005/8/layout/hierarchy6"/>
    <dgm:cxn modelId="{5A3D1B94-C64B-4D5D-B512-1728934258BC}" type="presParOf" srcId="{60BEFC1F-9E15-4C57-8BB6-0D48EA4655F2}" destId="{E5855AA2-BB61-4FB5-B569-B84B0B7DD309}" srcOrd="3" destOrd="0" presId="urn:microsoft.com/office/officeart/2005/8/layout/hierarchy6"/>
    <dgm:cxn modelId="{810CA2FC-2F48-4F22-B73B-9B2901CF4B82}" type="presParOf" srcId="{E5855AA2-BB61-4FB5-B569-B84B0B7DD309}" destId="{C1DD40CA-87F0-4015-A9C6-7F8787B21774}" srcOrd="0" destOrd="0" presId="urn:microsoft.com/office/officeart/2005/8/layout/hierarchy6"/>
    <dgm:cxn modelId="{D5E4223D-4B22-466F-978F-BE26E7F762F6}" type="presParOf" srcId="{E5855AA2-BB61-4FB5-B569-B84B0B7DD309}" destId="{0572935F-4367-4988-A204-6B155B56463F}" srcOrd="1" destOrd="0" presId="urn:microsoft.com/office/officeart/2005/8/layout/hierarchy6"/>
    <dgm:cxn modelId="{40DAE26A-C050-4129-B18E-F49169E5E3B2}" type="presParOf" srcId="{60BEFC1F-9E15-4C57-8BB6-0D48EA4655F2}" destId="{7B6156AE-9922-4A58-BEC1-445D6B1BD72C}" srcOrd="4" destOrd="0" presId="urn:microsoft.com/office/officeart/2005/8/layout/hierarchy6"/>
    <dgm:cxn modelId="{2A193B57-36B3-4BBC-984E-F9D5262E25B1}" type="presParOf" srcId="{60BEFC1F-9E15-4C57-8BB6-0D48EA4655F2}" destId="{3AC3BFCE-A219-4117-93B1-F3636D60BA3E}" srcOrd="5" destOrd="0" presId="urn:microsoft.com/office/officeart/2005/8/layout/hierarchy6"/>
    <dgm:cxn modelId="{77180996-B7A5-4B98-BC59-F847A1122F5A}" type="presParOf" srcId="{3AC3BFCE-A219-4117-93B1-F3636D60BA3E}" destId="{8D8CC366-3CBA-4E2B-B4EB-62491530310B}" srcOrd="0" destOrd="0" presId="urn:microsoft.com/office/officeart/2005/8/layout/hierarchy6"/>
    <dgm:cxn modelId="{E6BD7AE2-ECE3-4B27-A89B-C79871B1A7FE}" type="presParOf" srcId="{3AC3BFCE-A219-4117-93B1-F3636D60BA3E}" destId="{31AD4943-DD16-4894-A428-2AF7E1F41C9A}" srcOrd="1" destOrd="0" presId="urn:microsoft.com/office/officeart/2005/8/layout/hierarchy6"/>
    <dgm:cxn modelId="{731DF718-4ABA-409D-AC42-B8FE6262A8FB}" type="presParOf" srcId="{FA792BAC-8C40-4E44-A5BB-7CEC4AA3BEAC}" destId="{65706787-62C9-4DC0-A0F2-E542EA909D04}" srcOrd="8" destOrd="0" presId="urn:microsoft.com/office/officeart/2005/8/layout/hierarchy6"/>
    <dgm:cxn modelId="{D7969330-D9B9-430F-8342-F9A3C05EDA86}" type="presParOf" srcId="{FA792BAC-8C40-4E44-A5BB-7CEC4AA3BEAC}" destId="{BAC20989-DB7B-4352-BF4D-9EC20FA68EEA}" srcOrd="9" destOrd="0" presId="urn:microsoft.com/office/officeart/2005/8/layout/hierarchy6"/>
    <dgm:cxn modelId="{BAE3E0C3-892B-47A6-BA17-2B2D43D14F48}" type="presParOf" srcId="{BAC20989-DB7B-4352-BF4D-9EC20FA68EEA}" destId="{98D71BB3-D661-4757-BD0F-CA7193BC5854}" srcOrd="0" destOrd="0" presId="urn:microsoft.com/office/officeart/2005/8/layout/hierarchy6"/>
    <dgm:cxn modelId="{8E97C421-F84B-4EA7-8065-3EC2EF92CA32}" type="presParOf" srcId="{BAC20989-DB7B-4352-BF4D-9EC20FA68EEA}" destId="{0FA8949A-BFB1-45E9-A196-DF921FA46309}" srcOrd="1" destOrd="0" presId="urn:microsoft.com/office/officeart/2005/8/layout/hierarchy6"/>
    <dgm:cxn modelId="{3E042AB6-04B6-4E0D-BD5A-CD9174D73D2F}" type="presParOf" srcId="{FA792BAC-8C40-4E44-A5BB-7CEC4AA3BEAC}" destId="{BF5E06A1-F44F-4F06-8899-6E7E504926EF}" srcOrd="10" destOrd="0" presId="urn:microsoft.com/office/officeart/2005/8/layout/hierarchy6"/>
    <dgm:cxn modelId="{8B29293B-5D90-4658-B21B-134E5667A47C}" type="presParOf" srcId="{FA792BAC-8C40-4E44-A5BB-7CEC4AA3BEAC}" destId="{E2C3F05B-145F-4207-A3FA-8A0AD1FACD47}" srcOrd="11" destOrd="0" presId="urn:microsoft.com/office/officeart/2005/8/layout/hierarchy6"/>
    <dgm:cxn modelId="{C4E46477-4DE6-4B6D-8C11-5FBFF3C3BAC4}" type="presParOf" srcId="{E2C3F05B-145F-4207-A3FA-8A0AD1FACD47}" destId="{B5172D49-621C-4DA9-898B-E8C240BF4EB4}" srcOrd="0" destOrd="0" presId="urn:microsoft.com/office/officeart/2005/8/layout/hierarchy6"/>
    <dgm:cxn modelId="{5CA2743E-CE39-4AD4-AEA3-A4474704264B}" type="presParOf" srcId="{E2C3F05B-145F-4207-A3FA-8A0AD1FACD47}" destId="{0C5EA00A-1555-4A46-9600-9BA06C79152D}" srcOrd="1" destOrd="0" presId="urn:microsoft.com/office/officeart/2005/8/layout/hierarchy6"/>
    <dgm:cxn modelId="{A4D15C00-248A-43D4-9F34-203FBFBAB8C7}" type="presParOf" srcId="{7350B368-2652-4170-AF2F-938D2C6BC262}" destId="{75930CC2-AC8C-4807-AD81-831227AFDF8F}" srcOrd="2" destOrd="0" presId="urn:microsoft.com/office/officeart/2005/8/layout/hierarchy6"/>
    <dgm:cxn modelId="{8F20AE8A-CB12-4CEE-B5B8-800CEEB096FD}" type="presParOf" srcId="{7350B368-2652-4170-AF2F-938D2C6BC262}" destId="{A7ED31E0-60E1-4445-988E-70B5917931EB}" srcOrd="3" destOrd="0" presId="urn:microsoft.com/office/officeart/2005/8/layout/hierarchy6"/>
    <dgm:cxn modelId="{04FFCB41-34A2-4B71-A81E-2932BFBF89CD}" type="presParOf" srcId="{A7ED31E0-60E1-4445-988E-70B5917931EB}" destId="{848D7F46-D0D4-4733-8BE7-2F5A8880A1E3}" srcOrd="0" destOrd="0" presId="urn:microsoft.com/office/officeart/2005/8/layout/hierarchy6"/>
    <dgm:cxn modelId="{AF563BE1-A13C-47CE-ABE7-B90C1A75DD68}" type="presParOf" srcId="{A7ED31E0-60E1-4445-988E-70B5917931EB}" destId="{F94B141C-3542-47A7-99ED-FCACABAEA428}" srcOrd="1" destOrd="0" presId="urn:microsoft.com/office/officeart/2005/8/layout/hierarchy6"/>
    <dgm:cxn modelId="{CE90CEA4-608C-49CC-B421-3871E8A872DE}" type="presParOf" srcId="{7350B368-2652-4170-AF2F-938D2C6BC262}" destId="{57C7851C-C0D9-426F-BCE8-11389150E436}" srcOrd="4" destOrd="0" presId="urn:microsoft.com/office/officeart/2005/8/layout/hierarchy6"/>
    <dgm:cxn modelId="{7E03B727-B68D-45FC-9AF7-E571CF743432}" type="presParOf" srcId="{7350B368-2652-4170-AF2F-938D2C6BC262}" destId="{4733742D-B911-4B38-AE60-C955A6EB3CE7}" srcOrd="5" destOrd="0" presId="urn:microsoft.com/office/officeart/2005/8/layout/hierarchy6"/>
    <dgm:cxn modelId="{B9080F14-DFE2-4733-9730-C004E5E9BD5F}" type="presParOf" srcId="{4733742D-B911-4B38-AE60-C955A6EB3CE7}" destId="{24029D09-7645-4D5A-928A-B8B5386D2F48}" srcOrd="0" destOrd="0" presId="urn:microsoft.com/office/officeart/2005/8/layout/hierarchy6"/>
    <dgm:cxn modelId="{B0B1F3CA-C039-4A17-B86D-69AF24868D71}" type="presParOf" srcId="{4733742D-B911-4B38-AE60-C955A6EB3CE7}" destId="{970A6A77-5D3F-4B88-81BF-61C589324190}" srcOrd="1" destOrd="0" presId="urn:microsoft.com/office/officeart/2005/8/layout/hierarchy6"/>
    <dgm:cxn modelId="{183E3ADA-6607-4E66-8E50-607712D6083C}" type="presParOf" srcId="{1567A0C6-ED59-4AC5-A3DB-050444E4D1C8}" destId="{F78BBE44-FFA7-43D5-8954-3DB12BCB2F86}" srcOrd="1" destOrd="0" presId="urn:microsoft.com/office/officeart/2005/8/layout/hierarchy6"/>
  </dgm:cxnLst>
  <dgm:bg>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8B0D23-BDAA-4203-9A33-D45CB4BF5D4E}">
      <dsp:nvSpPr>
        <dsp:cNvPr id="0" name=""/>
        <dsp:cNvSpPr/>
      </dsp:nvSpPr>
      <dsp:spPr>
        <a:xfrm>
          <a:off x="4637991" y="0"/>
          <a:ext cx="1654246" cy="1143000"/>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he-IL" sz="2700" kern="1200" dirty="0" smtClean="0"/>
            <a:t>נתונים תפעוליים</a:t>
          </a:r>
          <a:endParaRPr lang="en-US" sz="2700" kern="1200" dirty="0"/>
        </a:p>
      </dsp:txBody>
      <dsp:txXfrm>
        <a:off x="4637991" y="0"/>
        <a:ext cx="1654246" cy="1143000"/>
      </dsp:txXfrm>
    </dsp:sp>
    <dsp:sp modelId="{E5738429-48E5-4D75-8723-4DC6100E7723}">
      <dsp:nvSpPr>
        <dsp:cNvPr id="0" name=""/>
        <dsp:cNvSpPr/>
      </dsp:nvSpPr>
      <dsp:spPr>
        <a:xfrm rot="10800000">
          <a:off x="2663800" y="228599"/>
          <a:ext cx="1222401" cy="685800"/>
        </a:xfrm>
        <a:prstGeom prst="leftRightArrow">
          <a:avLst/>
        </a:prstGeom>
        <a:gradFill rotWithShape="0">
          <a:gsLst>
            <a:gs pos="0">
              <a:schemeClr val="accent1">
                <a:tint val="60000"/>
                <a:hueOff val="0"/>
                <a:satOff val="0"/>
                <a:lumOff val="0"/>
                <a:alphaOff val="0"/>
                <a:tint val="92000"/>
                <a:satMod val="170000"/>
              </a:schemeClr>
            </a:gs>
            <a:gs pos="15000">
              <a:schemeClr val="accent1">
                <a:tint val="60000"/>
                <a:hueOff val="0"/>
                <a:satOff val="0"/>
                <a:lumOff val="0"/>
                <a:alphaOff val="0"/>
                <a:tint val="92000"/>
                <a:shade val="99000"/>
                <a:satMod val="170000"/>
              </a:schemeClr>
            </a:gs>
            <a:gs pos="62000">
              <a:schemeClr val="accent1">
                <a:tint val="60000"/>
                <a:hueOff val="0"/>
                <a:satOff val="0"/>
                <a:lumOff val="0"/>
                <a:alphaOff val="0"/>
                <a:tint val="96000"/>
                <a:shade val="80000"/>
                <a:satMod val="170000"/>
              </a:schemeClr>
            </a:gs>
            <a:gs pos="97000">
              <a:schemeClr val="accent1">
                <a:tint val="60000"/>
                <a:hueOff val="0"/>
                <a:satOff val="0"/>
                <a:lumOff val="0"/>
                <a:alphaOff val="0"/>
                <a:tint val="98000"/>
                <a:shade val="63000"/>
                <a:satMod val="170000"/>
              </a:schemeClr>
            </a:gs>
            <a:gs pos="100000">
              <a:schemeClr val="accent1">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tint val="60000"/>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2663800" y="228599"/>
        <a:ext cx="1222401" cy="685800"/>
      </dsp:txXfrm>
    </dsp:sp>
    <dsp:sp modelId="{D09840F5-9E75-44E0-B7F8-0E6C13D0A9FB}">
      <dsp:nvSpPr>
        <dsp:cNvPr id="0" name=""/>
        <dsp:cNvSpPr/>
      </dsp:nvSpPr>
      <dsp:spPr>
        <a:xfrm>
          <a:off x="337161" y="0"/>
          <a:ext cx="1654246" cy="1143000"/>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he-IL" sz="3200" kern="1200" dirty="0" smtClean="0"/>
            <a:t>הכנסות</a:t>
          </a:r>
          <a:endParaRPr lang="en-US" sz="2700" kern="1200" dirty="0"/>
        </a:p>
      </dsp:txBody>
      <dsp:txXfrm>
        <a:off x="337161" y="0"/>
        <a:ext cx="1654246" cy="11430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8B0D23-BDAA-4203-9A33-D45CB4BF5D4E}">
      <dsp:nvSpPr>
        <dsp:cNvPr id="0" name=""/>
        <dsp:cNvSpPr/>
      </dsp:nvSpPr>
      <dsp:spPr>
        <a:xfrm>
          <a:off x="4637991" y="0"/>
          <a:ext cx="1654246" cy="1143000"/>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he-IL" sz="3000" kern="1200" dirty="0" smtClean="0"/>
            <a:t>נתונים עסקיים</a:t>
          </a:r>
          <a:endParaRPr lang="en-US" sz="3000" kern="1200" dirty="0"/>
        </a:p>
      </dsp:txBody>
      <dsp:txXfrm>
        <a:off x="4637991" y="0"/>
        <a:ext cx="1654246" cy="1143000"/>
      </dsp:txXfrm>
    </dsp:sp>
    <dsp:sp modelId="{E5738429-48E5-4D75-8723-4DC6100E7723}">
      <dsp:nvSpPr>
        <dsp:cNvPr id="0" name=""/>
        <dsp:cNvSpPr/>
      </dsp:nvSpPr>
      <dsp:spPr>
        <a:xfrm rot="10800000">
          <a:off x="2663800" y="228599"/>
          <a:ext cx="1222401" cy="685800"/>
        </a:xfrm>
        <a:prstGeom prst="rightArrow">
          <a:avLst/>
        </a:prstGeom>
        <a:gradFill rotWithShape="0">
          <a:gsLst>
            <a:gs pos="0">
              <a:schemeClr val="accent1">
                <a:tint val="60000"/>
                <a:hueOff val="0"/>
                <a:satOff val="0"/>
                <a:lumOff val="0"/>
                <a:alphaOff val="0"/>
                <a:tint val="92000"/>
                <a:satMod val="170000"/>
              </a:schemeClr>
            </a:gs>
            <a:gs pos="15000">
              <a:schemeClr val="accent1">
                <a:tint val="60000"/>
                <a:hueOff val="0"/>
                <a:satOff val="0"/>
                <a:lumOff val="0"/>
                <a:alphaOff val="0"/>
                <a:tint val="92000"/>
                <a:shade val="99000"/>
                <a:satMod val="170000"/>
              </a:schemeClr>
            </a:gs>
            <a:gs pos="62000">
              <a:schemeClr val="accent1">
                <a:tint val="60000"/>
                <a:hueOff val="0"/>
                <a:satOff val="0"/>
                <a:lumOff val="0"/>
                <a:alphaOff val="0"/>
                <a:tint val="96000"/>
                <a:shade val="80000"/>
                <a:satMod val="170000"/>
              </a:schemeClr>
            </a:gs>
            <a:gs pos="97000">
              <a:schemeClr val="accent1">
                <a:tint val="60000"/>
                <a:hueOff val="0"/>
                <a:satOff val="0"/>
                <a:lumOff val="0"/>
                <a:alphaOff val="0"/>
                <a:tint val="98000"/>
                <a:shade val="63000"/>
                <a:satMod val="170000"/>
              </a:schemeClr>
            </a:gs>
            <a:gs pos="100000">
              <a:schemeClr val="accent1">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tint val="60000"/>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2663800" y="228599"/>
        <a:ext cx="1222401" cy="685800"/>
      </dsp:txXfrm>
    </dsp:sp>
    <dsp:sp modelId="{D09840F5-9E75-44E0-B7F8-0E6C13D0A9FB}">
      <dsp:nvSpPr>
        <dsp:cNvPr id="0" name=""/>
        <dsp:cNvSpPr/>
      </dsp:nvSpPr>
      <dsp:spPr>
        <a:xfrm>
          <a:off x="337161" y="0"/>
          <a:ext cx="1654246" cy="1143000"/>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he-IL" sz="3000" kern="1200" dirty="0" smtClean="0"/>
            <a:t>הכנסות</a:t>
          </a:r>
          <a:endParaRPr lang="en-US" sz="3000" kern="1200" dirty="0"/>
        </a:p>
      </dsp:txBody>
      <dsp:txXfrm>
        <a:off x="337161" y="0"/>
        <a:ext cx="1654246" cy="11430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C81433-F1B4-4EA1-BF5D-6D49B9E98F58}">
      <dsp:nvSpPr>
        <dsp:cNvPr id="0" name=""/>
        <dsp:cNvSpPr/>
      </dsp:nvSpPr>
      <dsp:spPr>
        <a:xfrm>
          <a:off x="1819577" y="0"/>
          <a:ext cx="628044" cy="34610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e-IL" sz="1000" kern="1200" dirty="0" smtClean="0"/>
            <a:t>1,2,3,4,5</a:t>
          </a:r>
          <a:endParaRPr lang="en-US" sz="1000" kern="1200" dirty="0"/>
        </a:p>
      </dsp:txBody>
      <dsp:txXfrm>
        <a:off x="1819577" y="0"/>
        <a:ext cx="628044" cy="346104"/>
      </dsp:txXfrm>
    </dsp:sp>
    <dsp:sp modelId="{C26EA786-30A4-448E-8AD3-33797D639EB7}">
      <dsp:nvSpPr>
        <dsp:cNvPr id="0" name=""/>
        <dsp:cNvSpPr/>
      </dsp:nvSpPr>
      <dsp:spPr>
        <a:xfrm>
          <a:off x="1129427" y="346104"/>
          <a:ext cx="1004172" cy="420847"/>
        </a:xfrm>
        <a:custGeom>
          <a:avLst/>
          <a:gdLst/>
          <a:ahLst/>
          <a:cxnLst/>
          <a:rect l="0" t="0" r="0" b="0"/>
          <a:pathLst>
            <a:path>
              <a:moveTo>
                <a:pt x="1004172" y="0"/>
              </a:moveTo>
              <a:lnTo>
                <a:pt x="1004172" y="210423"/>
              </a:lnTo>
              <a:lnTo>
                <a:pt x="0" y="210423"/>
              </a:lnTo>
              <a:lnTo>
                <a:pt x="0" y="42084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949B65-3BA1-4F81-81F2-528D9DEAE288}">
      <dsp:nvSpPr>
        <dsp:cNvPr id="0" name=""/>
        <dsp:cNvSpPr/>
      </dsp:nvSpPr>
      <dsp:spPr>
        <a:xfrm>
          <a:off x="815405" y="766951"/>
          <a:ext cx="628044" cy="34610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e-IL" sz="1000" kern="1200" dirty="0" smtClean="0"/>
            <a:t>1,3,5</a:t>
          </a:r>
          <a:endParaRPr lang="en-US" sz="1000" kern="1200" dirty="0"/>
        </a:p>
      </dsp:txBody>
      <dsp:txXfrm>
        <a:off x="815405" y="766951"/>
        <a:ext cx="628044" cy="346104"/>
      </dsp:txXfrm>
    </dsp:sp>
    <dsp:sp modelId="{A9A87912-5EA4-4A89-8113-D25EF564D516}">
      <dsp:nvSpPr>
        <dsp:cNvPr id="0" name=""/>
        <dsp:cNvSpPr/>
      </dsp:nvSpPr>
      <dsp:spPr>
        <a:xfrm>
          <a:off x="627341" y="1113055"/>
          <a:ext cx="502086" cy="518587"/>
        </a:xfrm>
        <a:custGeom>
          <a:avLst/>
          <a:gdLst/>
          <a:ahLst/>
          <a:cxnLst/>
          <a:rect l="0" t="0" r="0" b="0"/>
          <a:pathLst>
            <a:path>
              <a:moveTo>
                <a:pt x="502086" y="0"/>
              </a:moveTo>
              <a:lnTo>
                <a:pt x="502086" y="259293"/>
              </a:lnTo>
              <a:lnTo>
                <a:pt x="0" y="259293"/>
              </a:lnTo>
              <a:lnTo>
                <a:pt x="0" y="51858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84D3DD-CEE5-46E0-AA07-9D9F072617F7}">
      <dsp:nvSpPr>
        <dsp:cNvPr id="0" name=""/>
        <dsp:cNvSpPr/>
      </dsp:nvSpPr>
      <dsp:spPr>
        <a:xfrm>
          <a:off x="313319" y="1631642"/>
          <a:ext cx="628044" cy="34610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e-IL" sz="1000" kern="1200" dirty="0" smtClean="0"/>
            <a:t>1</a:t>
          </a:r>
          <a:endParaRPr lang="en-US" sz="1000" kern="1200" dirty="0"/>
        </a:p>
      </dsp:txBody>
      <dsp:txXfrm>
        <a:off x="313319" y="1631642"/>
        <a:ext cx="628044" cy="346104"/>
      </dsp:txXfrm>
    </dsp:sp>
    <dsp:sp modelId="{0B00CD20-1C3B-4A25-BE51-D91D28977961}">
      <dsp:nvSpPr>
        <dsp:cNvPr id="0" name=""/>
        <dsp:cNvSpPr/>
      </dsp:nvSpPr>
      <dsp:spPr>
        <a:xfrm>
          <a:off x="1129427" y="1113055"/>
          <a:ext cx="502086" cy="817433"/>
        </a:xfrm>
        <a:custGeom>
          <a:avLst/>
          <a:gdLst/>
          <a:ahLst/>
          <a:cxnLst/>
          <a:rect l="0" t="0" r="0" b="0"/>
          <a:pathLst>
            <a:path>
              <a:moveTo>
                <a:pt x="0" y="0"/>
              </a:moveTo>
              <a:lnTo>
                <a:pt x="0" y="408716"/>
              </a:lnTo>
              <a:lnTo>
                <a:pt x="502086" y="408716"/>
              </a:lnTo>
              <a:lnTo>
                <a:pt x="502086" y="81743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DE9F3C-4BD2-44ED-895A-F01BF3C73192}">
      <dsp:nvSpPr>
        <dsp:cNvPr id="0" name=""/>
        <dsp:cNvSpPr/>
      </dsp:nvSpPr>
      <dsp:spPr>
        <a:xfrm>
          <a:off x="1317491" y="1930488"/>
          <a:ext cx="628044" cy="34610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e-IL" sz="1000" kern="1200" dirty="0" smtClean="0"/>
            <a:t>3,5</a:t>
          </a:r>
          <a:endParaRPr lang="en-US" sz="1000" kern="1200" dirty="0"/>
        </a:p>
      </dsp:txBody>
      <dsp:txXfrm>
        <a:off x="1317491" y="1930488"/>
        <a:ext cx="628044" cy="346104"/>
      </dsp:txXfrm>
    </dsp:sp>
    <dsp:sp modelId="{AC614720-4F7A-4040-9046-88FCA4934B79}">
      <dsp:nvSpPr>
        <dsp:cNvPr id="0" name=""/>
        <dsp:cNvSpPr/>
      </dsp:nvSpPr>
      <dsp:spPr>
        <a:xfrm>
          <a:off x="1129427" y="2276592"/>
          <a:ext cx="502086" cy="196706"/>
        </a:xfrm>
        <a:custGeom>
          <a:avLst/>
          <a:gdLst/>
          <a:ahLst/>
          <a:cxnLst/>
          <a:rect l="0" t="0" r="0" b="0"/>
          <a:pathLst>
            <a:path>
              <a:moveTo>
                <a:pt x="502086" y="0"/>
              </a:moveTo>
              <a:lnTo>
                <a:pt x="502086" y="98353"/>
              </a:lnTo>
              <a:lnTo>
                <a:pt x="0" y="98353"/>
              </a:lnTo>
              <a:lnTo>
                <a:pt x="0" y="19670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AE8A5F-D274-4C61-92BB-EB910BC3B39B}">
      <dsp:nvSpPr>
        <dsp:cNvPr id="0" name=""/>
        <dsp:cNvSpPr/>
      </dsp:nvSpPr>
      <dsp:spPr>
        <a:xfrm>
          <a:off x="815405" y="2473298"/>
          <a:ext cx="628044" cy="34610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e-IL" sz="1000" kern="1200" dirty="0" smtClean="0"/>
            <a:t>3</a:t>
          </a:r>
          <a:endParaRPr lang="en-US" sz="1000" kern="1200" dirty="0"/>
        </a:p>
      </dsp:txBody>
      <dsp:txXfrm>
        <a:off x="815405" y="2473298"/>
        <a:ext cx="628044" cy="346104"/>
      </dsp:txXfrm>
    </dsp:sp>
    <dsp:sp modelId="{230B6DDF-58FA-4EC1-AE16-6B39C7529D79}">
      <dsp:nvSpPr>
        <dsp:cNvPr id="0" name=""/>
        <dsp:cNvSpPr/>
      </dsp:nvSpPr>
      <dsp:spPr>
        <a:xfrm>
          <a:off x="1631513" y="2276592"/>
          <a:ext cx="502086" cy="196706"/>
        </a:xfrm>
        <a:custGeom>
          <a:avLst/>
          <a:gdLst/>
          <a:ahLst/>
          <a:cxnLst/>
          <a:rect l="0" t="0" r="0" b="0"/>
          <a:pathLst>
            <a:path>
              <a:moveTo>
                <a:pt x="0" y="0"/>
              </a:moveTo>
              <a:lnTo>
                <a:pt x="0" y="98353"/>
              </a:lnTo>
              <a:lnTo>
                <a:pt x="502086" y="98353"/>
              </a:lnTo>
              <a:lnTo>
                <a:pt x="502086" y="19670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1F4FFA-8C2A-4970-B05F-49C1D0895F0E}">
      <dsp:nvSpPr>
        <dsp:cNvPr id="0" name=""/>
        <dsp:cNvSpPr/>
      </dsp:nvSpPr>
      <dsp:spPr>
        <a:xfrm>
          <a:off x="1819577" y="2473298"/>
          <a:ext cx="628044" cy="34610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e-IL" sz="1000" kern="1200" dirty="0" smtClean="0"/>
            <a:t>5</a:t>
          </a:r>
          <a:endParaRPr lang="en-US" sz="1000" kern="1200" dirty="0"/>
        </a:p>
      </dsp:txBody>
      <dsp:txXfrm>
        <a:off x="1819577" y="2473298"/>
        <a:ext cx="628044" cy="346104"/>
      </dsp:txXfrm>
    </dsp:sp>
    <dsp:sp modelId="{57D20B07-7C89-4B78-96B9-C57CE6C30C07}">
      <dsp:nvSpPr>
        <dsp:cNvPr id="0" name=""/>
        <dsp:cNvSpPr/>
      </dsp:nvSpPr>
      <dsp:spPr>
        <a:xfrm>
          <a:off x="2133599" y="346104"/>
          <a:ext cx="1004172" cy="220036"/>
        </a:xfrm>
        <a:custGeom>
          <a:avLst/>
          <a:gdLst/>
          <a:ahLst/>
          <a:cxnLst/>
          <a:rect l="0" t="0" r="0" b="0"/>
          <a:pathLst>
            <a:path>
              <a:moveTo>
                <a:pt x="0" y="0"/>
              </a:moveTo>
              <a:lnTo>
                <a:pt x="0" y="110018"/>
              </a:lnTo>
              <a:lnTo>
                <a:pt x="1004172" y="110018"/>
              </a:lnTo>
              <a:lnTo>
                <a:pt x="1004172" y="22003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245121-1C7E-4ECC-9D5E-BB1287319BC1}">
      <dsp:nvSpPr>
        <dsp:cNvPr id="0" name=""/>
        <dsp:cNvSpPr/>
      </dsp:nvSpPr>
      <dsp:spPr>
        <a:xfrm>
          <a:off x="2823749" y="566140"/>
          <a:ext cx="628044" cy="34610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e-IL" sz="1000" kern="1200" dirty="0" smtClean="0"/>
            <a:t>2,4</a:t>
          </a:r>
          <a:endParaRPr lang="en-US" sz="1000" kern="1200" dirty="0"/>
        </a:p>
      </dsp:txBody>
      <dsp:txXfrm>
        <a:off x="2823749" y="566140"/>
        <a:ext cx="628044" cy="346104"/>
      </dsp:txXfrm>
    </dsp:sp>
    <dsp:sp modelId="{5C1FD42F-EB93-44A1-B91E-64FC6E110BC1}">
      <dsp:nvSpPr>
        <dsp:cNvPr id="0" name=""/>
        <dsp:cNvSpPr/>
      </dsp:nvSpPr>
      <dsp:spPr>
        <a:xfrm>
          <a:off x="2635686" y="912244"/>
          <a:ext cx="502086" cy="334335"/>
        </a:xfrm>
        <a:custGeom>
          <a:avLst/>
          <a:gdLst/>
          <a:ahLst/>
          <a:cxnLst/>
          <a:rect l="0" t="0" r="0" b="0"/>
          <a:pathLst>
            <a:path>
              <a:moveTo>
                <a:pt x="502086" y="0"/>
              </a:moveTo>
              <a:lnTo>
                <a:pt x="502086" y="167167"/>
              </a:lnTo>
              <a:lnTo>
                <a:pt x="0" y="167167"/>
              </a:lnTo>
              <a:lnTo>
                <a:pt x="0" y="33433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D40A59-1C47-43F5-B715-FEE1A9F1B5B6}">
      <dsp:nvSpPr>
        <dsp:cNvPr id="0" name=""/>
        <dsp:cNvSpPr/>
      </dsp:nvSpPr>
      <dsp:spPr>
        <a:xfrm>
          <a:off x="2321663" y="1246580"/>
          <a:ext cx="628044" cy="34610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e-IL" sz="1000" kern="1200" dirty="0" smtClean="0"/>
            <a:t>2</a:t>
          </a:r>
          <a:endParaRPr lang="en-US" sz="1000" kern="1200" dirty="0"/>
        </a:p>
      </dsp:txBody>
      <dsp:txXfrm>
        <a:off x="2321663" y="1246580"/>
        <a:ext cx="628044" cy="346104"/>
      </dsp:txXfrm>
    </dsp:sp>
    <dsp:sp modelId="{2EF2F793-F6B9-4519-9D87-58CD34C8BEFF}">
      <dsp:nvSpPr>
        <dsp:cNvPr id="0" name=""/>
        <dsp:cNvSpPr/>
      </dsp:nvSpPr>
      <dsp:spPr>
        <a:xfrm>
          <a:off x="3137772" y="912244"/>
          <a:ext cx="502086" cy="334335"/>
        </a:xfrm>
        <a:custGeom>
          <a:avLst/>
          <a:gdLst/>
          <a:ahLst/>
          <a:cxnLst/>
          <a:rect l="0" t="0" r="0" b="0"/>
          <a:pathLst>
            <a:path>
              <a:moveTo>
                <a:pt x="0" y="0"/>
              </a:moveTo>
              <a:lnTo>
                <a:pt x="0" y="167167"/>
              </a:lnTo>
              <a:lnTo>
                <a:pt x="502086" y="167167"/>
              </a:lnTo>
              <a:lnTo>
                <a:pt x="502086" y="33433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16AF45-06A4-47E5-8639-4D0AF144D892}">
      <dsp:nvSpPr>
        <dsp:cNvPr id="0" name=""/>
        <dsp:cNvSpPr/>
      </dsp:nvSpPr>
      <dsp:spPr>
        <a:xfrm>
          <a:off x="3325835" y="1246580"/>
          <a:ext cx="628044" cy="34610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e-IL" sz="1000" kern="1200" dirty="0" smtClean="0"/>
            <a:t>4</a:t>
          </a:r>
          <a:endParaRPr lang="en-US" sz="1000" kern="1200" dirty="0"/>
        </a:p>
      </dsp:txBody>
      <dsp:txXfrm>
        <a:off x="3325835" y="1246580"/>
        <a:ext cx="628044" cy="34610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47360A-465F-4F98-A7AE-E611E3BD7BE7}">
      <dsp:nvSpPr>
        <dsp:cNvPr id="0" name=""/>
        <dsp:cNvSpPr/>
      </dsp:nvSpPr>
      <dsp:spPr>
        <a:xfrm rot="10800000">
          <a:off x="0" y="0"/>
          <a:ext cx="5334000" cy="370149"/>
        </a:xfrm>
        <a:prstGeom prst="trapezoid">
          <a:avLst>
            <a:gd name="adj" fmla="val 109375"/>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he-IL" sz="1600" b="1" kern="1200" smtClean="0"/>
            <a:t>שימוש במודל "השווי הכספי"</a:t>
          </a:r>
          <a:endParaRPr lang="he-IL" sz="1600" b="1" kern="1200" dirty="0" smtClean="0"/>
        </a:p>
      </dsp:txBody>
      <dsp:txXfrm>
        <a:off x="933449" y="0"/>
        <a:ext cx="3467100" cy="370149"/>
      </dsp:txXfrm>
    </dsp:sp>
    <dsp:sp modelId="{95C2FD56-2FC8-408D-BB56-A49E77E81000}">
      <dsp:nvSpPr>
        <dsp:cNvPr id="0" name=""/>
        <dsp:cNvSpPr/>
      </dsp:nvSpPr>
      <dsp:spPr>
        <a:xfrm rot="10800000">
          <a:off x="666749" y="609600"/>
          <a:ext cx="4000500" cy="282805"/>
        </a:xfrm>
        <a:prstGeom prst="trapezoid">
          <a:avLst>
            <a:gd name="adj" fmla="val 109375"/>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he-IL" sz="1600" b="1" kern="1200" smtClean="0"/>
            <a:t>הכנסות מכל שיחה</a:t>
          </a:r>
          <a:endParaRPr lang="he-IL" sz="1600" b="1" kern="1200" dirty="0" smtClean="0"/>
        </a:p>
      </dsp:txBody>
      <dsp:txXfrm>
        <a:off x="1366837" y="609600"/>
        <a:ext cx="2600325" cy="282805"/>
      </dsp:txXfrm>
    </dsp:sp>
    <dsp:sp modelId="{8CE9C913-E638-460B-8DC9-B23CA4EBA0CC}">
      <dsp:nvSpPr>
        <dsp:cNvPr id="0" name=""/>
        <dsp:cNvSpPr/>
      </dsp:nvSpPr>
      <dsp:spPr>
        <a:xfrm rot="10800000">
          <a:off x="1333500" y="1219200"/>
          <a:ext cx="2667000" cy="303196"/>
        </a:xfrm>
        <a:prstGeom prst="trapezoid">
          <a:avLst>
            <a:gd name="adj" fmla="val 109375"/>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108000" rIns="20320" bIns="20320" numCol="1" spcCol="1270" anchor="t" anchorCtr="0">
          <a:noAutofit/>
        </a:bodyPr>
        <a:lstStyle/>
        <a:p>
          <a:pPr lvl="0" algn="ctr" defTabSz="711200" rtl="1">
            <a:lnSpc>
              <a:spcPct val="90000"/>
            </a:lnSpc>
            <a:spcBef>
              <a:spcPct val="0"/>
            </a:spcBef>
            <a:spcAft>
              <a:spcPct val="35000"/>
            </a:spcAft>
          </a:pPr>
          <a:r>
            <a:rPr lang="he-IL" sz="1600" b="1" kern="1200" dirty="0" err="1" smtClean="0"/>
            <a:t>אגריגציה</a:t>
          </a:r>
          <a:r>
            <a:rPr lang="he-IL" sz="1600" b="1" kern="1200" dirty="0" smtClean="0"/>
            <a:t> של ההכנסות</a:t>
          </a:r>
        </a:p>
      </dsp:txBody>
      <dsp:txXfrm>
        <a:off x="1800224" y="1219200"/>
        <a:ext cx="1733550" cy="303196"/>
      </dsp:txXfrm>
    </dsp:sp>
    <dsp:sp modelId="{522BCD46-440B-41C3-969D-CB2213DA1DF4}">
      <dsp:nvSpPr>
        <dsp:cNvPr id="0" name=""/>
        <dsp:cNvSpPr/>
      </dsp:nvSpPr>
      <dsp:spPr>
        <a:xfrm rot="10800000">
          <a:off x="2000250" y="1828800"/>
          <a:ext cx="1333500" cy="609600"/>
        </a:xfrm>
        <a:prstGeom prst="trapezoid">
          <a:avLst>
            <a:gd name="adj" fmla="val 109375"/>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72000" rIns="20320" bIns="20320" numCol="1" spcCol="1270" anchor="t" anchorCtr="0">
          <a:noAutofit/>
        </a:bodyPr>
        <a:lstStyle/>
        <a:p>
          <a:pPr lvl="0" algn="ctr" defTabSz="711200" rtl="0">
            <a:lnSpc>
              <a:spcPct val="90000"/>
            </a:lnSpc>
            <a:spcBef>
              <a:spcPct val="0"/>
            </a:spcBef>
            <a:spcAft>
              <a:spcPct val="35000"/>
            </a:spcAft>
          </a:pPr>
          <a:r>
            <a:rPr lang="he-IL" sz="1600" b="1" kern="1200" smtClean="0"/>
            <a:t>הכנסות לכל</a:t>
          </a:r>
        </a:p>
        <a:p>
          <a:pPr lvl="0" algn="ctr" defTabSz="711200" rtl="0">
            <a:lnSpc>
              <a:spcPct val="90000"/>
            </a:lnSpc>
            <a:spcBef>
              <a:spcPct val="0"/>
            </a:spcBef>
            <a:spcAft>
              <a:spcPct val="35000"/>
            </a:spcAft>
          </a:pPr>
          <a:r>
            <a:rPr lang="he-IL" sz="1600" b="1" kern="1200" smtClean="0"/>
            <a:t>שעה</a:t>
          </a:r>
          <a:endParaRPr lang="he-IL" sz="1600" b="1" kern="1200" dirty="0" smtClean="0"/>
        </a:p>
      </dsp:txBody>
      <dsp:txXfrm>
        <a:off x="2000250" y="1828800"/>
        <a:ext cx="1333500" cy="6096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5738EAFA-7B0A-400A-8F28-056F5AB9906E}" type="datetimeFigureOut">
              <a:rPr lang="he-IL" smtClean="0"/>
              <a:pPr/>
              <a:t>י'/אייר/תשע"א</a:t>
            </a:fld>
            <a:endParaRPr lang="he-IL"/>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DFD822D4-063B-4910-B707-1A76C47869E6}" type="slidenum">
              <a:rPr lang="he-IL" smtClean="0"/>
              <a:pPr/>
              <a:t>‹#›</a:t>
            </a:fld>
            <a:endParaRPr lang="he-IL"/>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511AB4-BDB5-4146-9161-FA235C70EC01}" type="datetimeFigureOut">
              <a:rPr lang="en-US" smtClean="0"/>
              <a:pPr/>
              <a:t>5/14/2011</a:t>
            </a:fld>
            <a:endParaRPr lang="en-US"/>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A3CEB6-1F69-49C0-A02D-CB1DD69CB8C3}"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5AA3CEB6-1F69-49C0-A02D-CB1DD69CB8C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lgn="r" rtl="1">
              <a:buFont typeface="Arial" pitchFamily="34" charset="0"/>
              <a:buNone/>
            </a:pPr>
            <a:endParaRPr lang="he-IL" b="1" dirty="0"/>
          </a:p>
        </p:txBody>
      </p:sp>
      <p:sp>
        <p:nvSpPr>
          <p:cNvPr id="4" name="Slide Number Placeholder 3"/>
          <p:cNvSpPr>
            <a:spLocks noGrp="1"/>
          </p:cNvSpPr>
          <p:nvPr>
            <p:ph type="sldNum" sz="quarter" idx="10"/>
          </p:nvPr>
        </p:nvSpPr>
        <p:spPr/>
        <p:txBody>
          <a:bodyPr/>
          <a:lstStyle/>
          <a:p>
            <a:fld id="{5AA3CEB6-1F69-49C0-A02D-CB1DD69CB8C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r" rtl="1"/>
            <a:endParaRPr lang="he-IL" b="1" dirty="0"/>
          </a:p>
        </p:txBody>
      </p:sp>
      <p:sp>
        <p:nvSpPr>
          <p:cNvPr id="4" name="Slide Number Placeholder 3"/>
          <p:cNvSpPr>
            <a:spLocks noGrp="1"/>
          </p:cNvSpPr>
          <p:nvPr>
            <p:ph type="sldNum" sz="quarter" idx="10"/>
          </p:nvPr>
        </p:nvSpPr>
        <p:spPr/>
        <p:txBody>
          <a:bodyPr/>
          <a:lstStyle/>
          <a:p>
            <a:fld id="{5AA3CEB6-1F69-49C0-A02D-CB1DD69CB8C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r" rtl="1"/>
            <a:endParaRPr lang="he-IL" sz="2000" b="1" dirty="0">
              <a:solidFill>
                <a:srgbClr val="FF0000"/>
              </a:solidFill>
            </a:endParaRPr>
          </a:p>
        </p:txBody>
      </p:sp>
      <p:sp>
        <p:nvSpPr>
          <p:cNvPr id="4" name="Slide Number Placeholder 3"/>
          <p:cNvSpPr>
            <a:spLocks noGrp="1"/>
          </p:cNvSpPr>
          <p:nvPr>
            <p:ph type="sldNum" sz="quarter" idx="10"/>
          </p:nvPr>
        </p:nvSpPr>
        <p:spPr/>
        <p:txBody>
          <a:bodyPr/>
          <a:lstStyle/>
          <a:p>
            <a:fld id="{5AA3CEB6-1F69-49C0-A02D-CB1DD69CB8C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r" rtl="1"/>
            <a:endParaRPr lang="he-IL" dirty="0"/>
          </a:p>
        </p:txBody>
      </p:sp>
      <p:sp>
        <p:nvSpPr>
          <p:cNvPr id="4" name="Slide Number Placeholder 3"/>
          <p:cNvSpPr>
            <a:spLocks noGrp="1"/>
          </p:cNvSpPr>
          <p:nvPr>
            <p:ph type="sldNum" sz="quarter" idx="10"/>
          </p:nvPr>
        </p:nvSpPr>
        <p:spPr/>
        <p:txBody>
          <a:bodyPr/>
          <a:lstStyle/>
          <a:p>
            <a:fld id="{5AA3CEB6-1F69-49C0-A02D-CB1DD69CB8C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r" rtl="1"/>
            <a:endParaRPr lang="he-IL" dirty="0"/>
          </a:p>
        </p:txBody>
      </p:sp>
      <p:sp>
        <p:nvSpPr>
          <p:cNvPr id="4" name="Slide Number Placeholder 3"/>
          <p:cNvSpPr>
            <a:spLocks noGrp="1"/>
          </p:cNvSpPr>
          <p:nvPr>
            <p:ph type="sldNum" sz="quarter" idx="10"/>
          </p:nvPr>
        </p:nvSpPr>
        <p:spPr/>
        <p:txBody>
          <a:bodyPr/>
          <a:lstStyle/>
          <a:p>
            <a:fld id="{5AA3CEB6-1F69-49C0-A02D-CB1DD69CB8C3}"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7432" lvl="1" algn="r" rtl="1">
              <a:spcBef>
                <a:spcPts val="600"/>
              </a:spcBef>
              <a:buSzPct val="80000"/>
            </a:pPr>
            <a:r>
              <a:rPr lang="he-IL" sz="2400" b="0" dirty="0" smtClean="0">
                <a:solidFill>
                  <a:schemeClr val="tx2">
                    <a:shade val="30000"/>
                    <a:satMod val="150000"/>
                  </a:schemeClr>
                </a:solidFill>
              </a:rPr>
              <a:t>מציאת ההקבצה המתאימה לפיה</a:t>
            </a:r>
            <a:r>
              <a:rPr lang="he-IL" sz="2400" b="0" baseline="0" dirty="0" smtClean="0">
                <a:solidFill>
                  <a:schemeClr val="tx2">
                    <a:shade val="30000"/>
                    <a:satMod val="150000"/>
                  </a:schemeClr>
                </a:solidFill>
              </a:rPr>
              <a:t> ניתן להשוות יחידות זמן שונות.</a:t>
            </a:r>
          </a:p>
        </p:txBody>
      </p:sp>
      <p:sp>
        <p:nvSpPr>
          <p:cNvPr id="4" name="Slide Number Placeholder 3"/>
          <p:cNvSpPr>
            <a:spLocks noGrp="1"/>
          </p:cNvSpPr>
          <p:nvPr>
            <p:ph type="sldNum" sz="quarter" idx="10"/>
          </p:nvPr>
        </p:nvSpPr>
        <p:spPr/>
        <p:txBody>
          <a:bodyPr/>
          <a:lstStyle/>
          <a:p>
            <a:fld id="{5AA3CEB6-1F69-49C0-A02D-CB1DD69CB8C3}"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7432" lvl="1" algn="r" rtl="1">
              <a:spcBef>
                <a:spcPts val="600"/>
              </a:spcBef>
              <a:buSzPct val="80000"/>
            </a:pPr>
            <a:r>
              <a:rPr lang="he-IL" sz="2400" b="0" dirty="0" smtClean="0">
                <a:solidFill>
                  <a:schemeClr val="tx2">
                    <a:shade val="30000"/>
                    <a:satMod val="150000"/>
                  </a:schemeClr>
                </a:solidFill>
              </a:rPr>
              <a:t>מציאת ההקבצה המתאימה לפיה</a:t>
            </a:r>
            <a:r>
              <a:rPr lang="he-IL" sz="2400" b="0" baseline="0" dirty="0" smtClean="0">
                <a:solidFill>
                  <a:schemeClr val="tx2">
                    <a:shade val="30000"/>
                    <a:satMod val="150000"/>
                  </a:schemeClr>
                </a:solidFill>
              </a:rPr>
              <a:t> ניתן להשוות יחידות זמן שונות.</a:t>
            </a:r>
          </a:p>
        </p:txBody>
      </p:sp>
      <p:sp>
        <p:nvSpPr>
          <p:cNvPr id="4" name="Slide Number Placeholder 3"/>
          <p:cNvSpPr>
            <a:spLocks noGrp="1"/>
          </p:cNvSpPr>
          <p:nvPr>
            <p:ph type="sldNum" sz="quarter" idx="10"/>
          </p:nvPr>
        </p:nvSpPr>
        <p:spPr/>
        <p:txBody>
          <a:bodyPr/>
          <a:lstStyle/>
          <a:p>
            <a:fld id="{5AA3CEB6-1F69-49C0-A02D-CB1DD69CB8C3}"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7432" lvl="1" algn="r" rtl="1">
              <a:spcBef>
                <a:spcPts val="600"/>
              </a:spcBef>
              <a:buSzPct val="80000"/>
            </a:pPr>
            <a:r>
              <a:rPr lang="he-IL" sz="2400" b="0" dirty="0" smtClean="0">
                <a:solidFill>
                  <a:schemeClr val="tx2">
                    <a:shade val="30000"/>
                    <a:satMod val="150000"/>
                  </a:schemeClr>
                </a:solidFill>
              </a:rPr>
              <a:t>מציאת ההקבצה המתאימה לפיה</a:t>
            </a:r>
            <a:r>
              <a:rPr lang="he-IL" sz="2400" b="0" baseline="0" dirty="0" smtClean="0">
                <a:solidFill>
                  <a:schemeClr val="tx2">
                    <a:shade val="30000"/>
                    <a:satMod val="150000"/>
                  </a:schemeClr>
                </a:solidFill>
              </a:rPr>
              <a:t> ניתן להשוות יחידות זמן שונות.</a:t>
            </a:r>
          </a:p>
        </p:txBody>
      </p:sp>
      <p:sp>
        <p:nvSpPr>
          <p:cNvPr id="4" name="Slide Number Placeholder 3"/>
          <p:cNvSpPr>
            <a:spLocks noGrp="1"/>
          </p:cNvSpPr>
          <p:nvPr>
            <p:ph type="sldNum" sz="quarter" idx="10"/>
          </p:nvPr>
        </p:nvSpPr>
        <p:spPr/>
        <p:txBody>
          <a:bodyPr/>
          <a:lstStyle/>
          <a:p>
            <a:fld id="{5AA3CEB6-1F69-49C0-A02D-CB1DD69CB8C3}"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7432" lvl="1" algn="r" rtl="1">
              <a:spcBef>
                <a:spcPts val="600"/>
              </a:spcBef>
              <a:buSzPct val="80000"/>
              <a:buFont typeface="Arial" pitchFamily="34" charset="0"/>
              <a:buChar char="•"/>
            </a:pPr>
            <a:r>
              <a:rPr lang="he-IL" sz="2400" b="0" baseline="0" dirty="0" smtClean="0">
                <a:solidFill>
                  <a:schemeClr val="tx2">
                    <a:shade val="30000"/>
                    <a:satMod val="150000"/>
                  </a:schemeClr>
                </a:solidFill>
              </a:rPr>
              <a:t> כרגע יש בעיה בקבלת הנתונים בגלל בעיות אבטחת מידע בבנק. האלגוריתמים מוכנים, המודלים מוכנים, אנחנו כבר יודעים בדיוק את מבנה הנתונים שנקבל וכל מה שחסר זה הנתונים עצמם. </a:t>
            </a:r>
          </a:p>
          <a:p>
            <a:pPr marL="27432" lvl="1" algn="r" rtl="1">
              <a:spcBef>
                <a:spcPts val="600"/>
              </a:spcBef>
              <a:buSzPct val="80000"/>
              <a:buFont typeface="Arial" pitchFamily="34" charset="0"/>
              <a:buChar char="•"/>
            </a:pPr>
            <a:r>
              <a:rPr lang="he-IL" sz="2400" b="0" baseline="0" dirty="0" smtClean="0">
                <a:solidFill>
                  <a:schemeClr val="tx2">
                    <a:shade val="30000"/>
                    <a:satMod val="150000"/>
                  </a:schemeClr>
                </a:solidFill>
              </a:rPr>
              <a:t> סימולציה לצורך הוכחת ייתכנות אשר תיצור תשתית עבודה לפרויקטים ממשיכים בתחום </a:t>
            </a:r>
          </a:p>
        </p:txBody>
      </p:sp>
      <p:sp>
        <p:nvSpPr>
          <p:cNvPr id="4" name="Slide Number Placeholder 3"/>
          <p:cNvSpPr>
            <a:spLocks noGrp="1"/>
          </p:cNvSpPr>
          <p:nvPr>
            <p:ph type="sldNum" sz="quarter" idx="10"/>
          </p:nvPr>
        </p:nvSpPr>
        <p:spPr/>
        <p:txBody>
          <a:bodyPr/>
          <a:lstStyle/>
          <a:p>
            <a:fld id="{5AA3CEB6-1F69-49C0-A02D-CB1DD69CB8C3}"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r" rtl="1"/>
            <a:r>
              <a:rPr lang="he-IL" sz="1200" b="1" u="sng" kern="1200" dirty="0" smtClean="0">
                <a:solidFill>
                  <a:schemeClr val="tx1"/>
                </a:solidFill>
                <a:latin typeface="+mn-lt"/>
                <a:ea typeface="+mn-ea"/>
                <a:cs typeface="+mn-cs"/>
              </a:rPr>
              <a:t>שרשרת השירות-רווח </a:t>
            </a:r>
            <a:r>
              <a:rPr lang="he-IL" sz="1200" kern="1200" dirty="0" smtClean="0">
                <a:solidFill>
                  <a:schemeClr val="tx1"/>
                </a:solidFill>
                <a:latin typeface="+mn-lt"/>
                <a:ea typeface="+mn-ea"/>
                <a:cs typeface="+mn-cs"/>
              </a:rPr>
              <a:t>הינו מודל עסקי המתאר כיצד ובאלו אספקטים צריך עסק הנותן שירות לטפל בכדי להעצים את הערך אשר הלקוח מקבל מהשירות כפי שהוא נתפס ע"י הלקוח.</a:t>
            </a:r>
          </a:p>
          <a:p>
            <a:pPr algn="r" rtl="1"/>
            <a:endParaRPr lang="en-US" sz="1200" kern="1200" dirty="0" smtClean="0">
              <a:solidFill>
                <a:schemeClr val="tx1"/>
              </a:solidFill>
              <a:latin typeface="+mn-lt"/>
              <a:ea typeface="+mn-ea"/>
              <a:cs typeface="+mn-cs"/>
            </a:endParaRPr>
          </a:p>
          <a:p>
            <a:pPr algn="r" rtl="1"/>
            <a:r>
              <a:rPr lang="he-IL" sz="1200" b="1" u="sng" kern="1200" dirty="0" smtClean="0">
                <a:solidFill>
                  <a:schemeClr val="tx1"/>
                </a:solidFill>
                <a:latin typeface="+mn-lt"/>
                <a:ea typeface="+mn-ea"/>
                <a:cs typeface="+mn-cs"/>
              </a:rPr>
              <a:t>הסבר</a:t>
            </a:r>
            <a:r>
              <a:rPr lang="he-IL" sz="1200" b="1" u="sng" kern="1200" baseline="0" dirty="0" smtClean="0">
                <a:solidFill>
                  <a:schemeClr val="tx1"/>
                </a:solidFill>
                <a:latin typeface="+mn-lt"/>
                <a:ea typeface="+mn-ea"/>
                <a:cs typeface="+mn-cs"/>
              </a:rPr>
              <a:t> השרשרת:</a:t>
            </a:r>
            <a:r>
              <a:rPr lang="he-IL" sz="1200" b="0" u="none" kern="1200" baseline="0" dirty="0" smtClean="0">
                <a:solidFill>
                  <a:schemeClr val="tx1"/>
                </a:solidFill>
                <a:latin typeface="+mn-lt"/>
                <a:ea typeface="+mn-ea"/>
                <a:cs typeface="+mn-cs"/>
              </a:rPr>
              <a:t> (מסוף השרשרת להתחלתה)</a:t>
            </a:r>
            <a:endParaRPr lang="en-US" sz="1200" b="1" u="sng" kern="1200" dirty="0" smtClean="0">
              <a:solidFill>
                <a:schemeClr val="tx1"/>
              </a:solidFill>
              <a:latin typeface="+mn-lt"/>
              <a:ea typeface="+mn-ea"/>
              <a:cs typeface="+mn-cs"/>
            </a:endParaRPr>
          </a:p>
          <a:p>
            <a:pPr algn="r" rtl="1"/>
            <a:r>
              <a:rPr lang="he-IL" b="1" dirty="0" smtClean="0"/>
              <a:t>רווח</a:t>
            </a:r>
            <a:r>
              <a:rPr lang="he-IL" dirty="0" smtClean="0"/>
              <a:t> - חברות הרווחיות מאופיינות ע"י ריבוי לקוחות נאמנים </a:t>
            </a:r>
            <a:endParaRPr lang="en-US" dirty="0" smtClean="0"/>
          </a:p>
          <a:p>
            <a:pPr algn="r" rtl="1"/>
            <a:r>
              <a:rPr lang="he-IL" b="1" dirty="0" smtClean="0"/>
              <a:t>נאמנות לקוחות</a:t>
            </a:r>
            <a:r>
              <a:rPr lang="he-IL" dirty="0" smtClean="0"/>
              <a:t> - נוצרת ע"י לקוחות מרוצים </a:t>
            </a:r>
            <a:endParaRPr lang="en-US" dirty="0" smtClean="0"/>
          </a:p>
          <a:p>
            <a:pPr algn="r" rtl="1"/>
            <a:r>
              <a:rPr lang="he-IL" b="1" dirty="0" smtClean="0"/>
              <a:t>שביעות רצון לקוחות</a:t>
            </a:r>
            <a:r>
              <a:rPr lang="he-IL" dirty="0" smtClean="0"/>
              <a:t> - נוצרת ע"י שירות הנתפס כבעל ערך עבור הלקוח</a:t>
            </a:r>
            <a:endParaRPr lang="en-US" dirty="0" smtClean="0"/>
          </a:p>
          <a:p>
            <a:pPr algn="r" rtl="1"/>
            <a:r>
              <a:rPr lang="he-IL" b="1" dirty="0" smtClean="0"/>
              <a:t>ערך</a:t>
            </a:r>
            <a:r>
              <a:rPr lang="he-IL" dirty="0" smtClean="0"/>
              <a:t> - הערך הנתפס ע"י הלקוח מיוצר ע"י עובדים נאמנים ופרודוקטיביים</a:t>
            </a:r>
            <a:endParaRPr lang="en-US" dirty="0" smtClean="0"/>
          </a:p>
          <a:p>
            <a:pPr algn="r" rtl="1"/>
            <a:r>
              <a:rPr lang="he-IL" b="1" dirty="0" smtClean="0"/>
              <a:t>עובדים נאמנים</a:t>
            </a:r>
            <a:r>
              <a:rPr lang="he-IL" dirty="0" smtClean="0"/>
              <a:t> - עובדים מרוצים </a:t>
            </a:r>
            <a:endParaRPr lang="en-US" dirty="0" smtClean="0"/>
          </a:p>
          <a:p>
            <a:pPr algn="r" rtl="1"/>
            <a:r>
              <a:rPr lang="he-IL" b="1" dirty="0" smtClean="0"/>
              <a:t>שביעות רצון עובדים</a:t>
            </a:r>
            <a:r>
              <a:rPr lang="he-IL" dirty="0" smtClean="0"/>
              <a:t> - נוצרת ע"י יצירת איכות שירות פנימי גבוהה ככל הניתן </a:t>
            </a:r>
            <a:endParaRPr lang="en-US" dirty="0" smtClean="0"/>
          </a:p>
          <a:p>
            <a:pPr algn="r" rtl="1"/>
            <a:endParaRPr lang="en-US" sz="1200" kern="1200" dirty="0" smtClean="0">
              <a:solidFill>
                <a:schemeClr val="tx1"/>
              </a:solidFill>
              <a:latin typeface="+mn-lt"/>
              <a:ea typeface="+mn-ea"/>
              <a:cs typeface="+mn-cs"/>
            </a:endParaRPr>
          </a:p>
          <a:p>
            <a:pPr algn="r" rtl="1"/>
            <a:r>
              <a:rPr lang="he-IL" sz="1200" kern="1200" dirty="0" smtClean="0">
                <a:solidFill>
                  <a:schemeClr val="tx1"/>
                </a:solidFill>
                <a:latin typeface="+mn-lt"/>
                <a:ea typeface="+mn-ea"/>
                <a:cs typeface="+mn-cs"/>
              </a:rPr>
              <a:t>תרומת השרשרת מסתמכת על מחקרים בנושא אשר הצביעו על </a:t>
            </a:r>
            <a:r>
              <a:rPr lang="he-IL" sz="1200" b="1" u="none" kern="1200" dirty="0" smtClean="0">
                <a:solidFill>
                  <a:schemeClr val="tx1"/>
                </a:solidFill>
                <a:latin typeface="+mn-lt"/>
                <a:ea typeface="+mn-ea"/>
                <a:cs typeface="+mn-cs"/>
              </a:rPr>
              <a:t>עליה גבוהה ברווחים </a:t>
            </a:r>
            <a:r>
              <a:rPr lang="he-IL" sz="1200" kern="1200" dirty="0" smtClean="0">
                <a:solidFill>
                  <a:schemeClr val="tx1"/>
                </a:solidFill>
                <a:latin typeface="+mn-lt"/>
                <a:ea typeface="+mn-ea"/>
                <a:cs typeface="+mn-cs"/>
              </a:rPr>
              <a:t>כפונקציה של עליה יחסית קטנה </a:t>
            </a:r>
            <a:r>
              <a:rPr lang="he-IL" sz="1200" b="1" kern="1200" dirty="0" smtClean="0">
                <a:solidFill>
                  <a:schemeClr val="tx1"/>
                </a:solidFill>
                <a:latin typeface="+mn-lt"/>
                <a:ea typeface="+mn-ea"/>
                <a:cs typeface="+mn-cs"/>
              </a:rPr>
              <a:t>בשביעות הרצון ונאמנות </a:t>
            </a:r>
            <a:r>
              <a:rPr lang="he-IL" sz="1200" kern="1200" dirty="0" smtClean="0">
                <a:solidFill>
                  <a:schemeClr val="tx1"/>
                </a:solidFill>
                <a:latin typeface="+mn-lt"/>
                <a:ea typeface="+mn-ea"/>
                <a:cs typeface="+mn-cs"/>
              </a:rPr>
              <a:t>הלקוחות וכמו כן הדעה הרווחת כי ערכו של לקוח נאמן לאורך שנים גדול מאוד ביחס לעלות גיוס לקוחות חדשים.</a:t>
            </a:r>
            <a:endParaRPr lang="en-US" sz="1200" kern="1200" dirty="0" smtClean="0">
              <a:solidFill>
                <a:schemeClr val="tx1"/>
              </a:solidFill>
              <a:latin typeface="+mn-lt"/>
              <a:ea typeface="+mn-ea"/>
              <a:cs typeface="+mn-cs"/>
            </a:endParaRPr>
          </a:p>
          <a:p>
            <a:pPr algn="r" rtl="1"/>
            <a:endParaRPr lang="he-IL" dirty="0" smtClean="0"/>
          </a:p>
          <a:p>
            <a:pPr algn="r" rtl="1"/>
            <a:r>
              <a:rPr lang="he-IL" sz="1200" kern="1200" dirty="0" smtClean="0">
                <a:solidFill>
                  <a:schemeClr val="tx1"/>
                </a:solidFill>
                <a:latin typeface="+mn-lt"/>
                <a:ea typeface="+mn-ea"/>
                <a:cs typeface="+mn-cs"/>
              </a:rPr>
              <a:t>בנוסף שרשרת השירות-רווח מוגדרת כגישה לניהול עסק הגורסת כי הנקודה החשובה ביותר בעסק </a:t>
            </a:r>
            <a:r>
              <a:rPr lang="he-IL" sz="1200" b="1" kern="1200" dirty="0" smtClean="0">
                <a:solidFill>
                  <a:schemeClr val="tx1"/>
                </a:solidFill>
                <a:latin typeface="+mn-lt"/>
                <a:ea typeface="+mn-ea"/>
                <a:cs typeface="+mn-cs"/>
              </a:rPr>
              <a:t>הינה נקודת החיכוך בין הלקוח לבין נותן השירות </a:t>
            </a:r>
            <a:r>
              <a:rPr lang="he-IL" sz="1200" kern="1200" dirty="0" smtClean="0">
                <a:solidFill>
                  <a:schemeClr val="tx1"/>
                </a:solidFill>
                <a:latin typeface="+mn-lt"/>
                <a:ea typeface="+mn-ea"/>
                <a:cs typeface="+mn-cs"/>
              </a:rPr>
              <a:t>וכי בה לעסק יש את ההשפעה הרבה ביותר על הקשר עם הלקוח. </a:t>
            </a:r>
          </a:p>
          <a:p>
            <a:pPr algn="r" rtl="1"/>
            <a:endParaRPr lang="en-US" sz="1200" kern="1200" dirty="0" smtClean="0">
              <a:solidFill>
                <a:schemeClr val="tx1"/>
              </a:solidFill>
              <a:latin typeface="+mn-lt"/>
              <a:ea typeface="+mn-ea"/>
              <a:cs typeface="+mn-cs"/>
            </a:endParaRPr>
          </a:p>
          <a:p>
            <a:pPr algn="r" rtl="1"/>
            <a:r>
              <a:rPr lang="he-IL" sz="1200" kern="1200" dirty="0" smtClean="0">
                <a:solidFill>
                  <a:schemeClr val="tx1"/>
                </a:solidFill>
                <a:latin typeface="+mn-lt"/>
                <a:ea typeface="+mn-ea"/>
                <a:cs typeface="+mn-cs"/>
              </a:rPr>
              <a:t>המאמר מציג מספר חברות מתחומי שירותי התעופה, ביטוח, מזון והבנקאות ואת התנהלותן בתחומי השירות. חלקו הראשון של המאמר מתמקד בכל אחד מהקשרים בשרשרת מהסוף להתחלה תוך הסבר, פירוט הקשר והבאת דוגמאות ונתונים כמותיים של אחת מהחברות לחיזוק הקשר. </a:t>
            </a:r>
          </a:p>
          <a:p>
            <a:pPr algn="r" rtl="1"/>
            <a:endParaRPr lang="he-IL" sz="1200" kern="1200" dirty="0" smtClean="0">
              <a:solidFill>
                <a:schemeClr val="tx1"/>
              </a:solidFill>
              <a:latin typeface="+mn-lt"/>
              <a:ea typeface="+mn-ea"/>
              <a:cs typeface="+mn-cs"/>
            </a:endParaRPr>
          </a:p>
          <a:p>
            <a:pPr algn="r" rtl="1"/>
            <a:r>
              <a:rPr lang="he-IL" sz="1200" kern="1200" dirty="0" smtClean="0">
                <a:solidFill>
                  <a:schemeClr val="tx1"/>
                </a:solidFill>
                <a:latin typeface="+mn-lt"/>
                <a:ea typeface="+mn-ea"/>
                <a:cs typeface="+mn-cs"/>
              </a:rPr>
              <a:t>חלקו השני של המאמר מתמקד בשאלות מנחות המוכוונות להנהלת עסק תוך דגש על מדדים שההנהלה צריכה להחזיק על מנת לשייך ערך לכל אחד חלקי מהשרשרת. קיימת התייחסות רחבה לאופן בניית המדדים כך שתהיה מוכוונת לנושאים הרלוונטיים לשרשרת ושתתבצע עם הטיה מינימאלית של תוצאות המדידות.</a:t>
            </a:r>
            <a:endParaRPr lang="en-US" sz="1200" kern="1200" dirty="0" smtClean="0">
              <a:solidFill>
                <a:schemeClr val="tx1"/>
              </a:solidFill>
              <a:latin typeface="+mn-lt"/>
              <a:ea typeface="+mn-ea"/>
              <a:cs typeface="+mn-cs"/>
            </a:endParaRPr>
          </a:p>
          <a:p>
            <a:pPr algn="r" rtl="1"/>
            <a:r>
              <a:rPr lang="he-IL" sz="1200" kern="1200" dirty="0" smtClean="0">
                <a:solidFill>
                  <a:schemeClr val="tx1"/>
                </a:solidFill>
                <a:latin typeface="+mn-lt"/>
                <a:ea typeface="+mn-ea"/>
                <a:cs typeface="+mn-cs"/>
              </a:rPr>
              <a:t>הקשר לפרויקט הינו בכך שמטרתו העיקרית של הפרויקט הינה לעמוד הקשר בין הנתונים העסקיים לבין הנתונים התפעוליים </a:t>
            </a:r>
            <a:endParaRPr lang="en-US" sz="1200" kern="1200" dirty="0" smtClean="0">
              <a:solidFill>
                <a:schemeClr val="tx1"/>
              </a:solidFill>
              <a:latin typeface="+mn-lt"/>
              <a:ea typeface="+mn-ea"/>
              <a:cs typeface="+mn-cs"/>
            </a:endParaRPr>
          </a:p>
          <a:p>
            <a:pPr algn="r" rtl="1"/>
            <a:endParaRPr lang="he-IL" dirty="0"/>
          </a:p>
        </p:txBody>
      </p:sp>
      <p:sp>
        <p:nvSpPr>
          <p:cNvPr id="4" name="Slide Number Placeholder 3"/>
          <p:cNvSpPr>
            <a:spLocks noGrp="1"/>
          </p:cNvSpPr>
          <p:nvPr>
            <p:ph type="sldNum" sz="quarter" idx="10"/>
          </p:nvPr>
        </p:nvSpPr>
        <p:spPr/>
        <p:txBody>
          <a:bodyPr/>
          <a:lstStyle/>
          <a:p>
            <a:fld id="{5AA3CEB6-1F69-49C0-A02D-CB1DD69CB8C3}"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r>
              <a:rPr lang="he-IL" sz="1200" b="1" dirty="0" smtClean="0">
                <a:solidFill>
                  <a:schemeClr val="tx2">
                    <a:shade val="30000"/>
                    <a:satMod val="150000"/>
                  </a:schemeClr>
                </a:solidFill>
              </a:rPr>
              <a:t> תרגום הנתונים העסקיים להכנסות </a:t>
            </a:r>
            <a:r>
              <a:rPr lang="he-IL" sz="1200" b="1" baseline="0" dirty="0" smtClean="0">
                <a:solidFill>
                  <a:schemeClr val="tx2">
                    <a:shade val="30000"/>
                    <a:satMod val="150000"/>
                  </a:schemeClr>
                </a:solidFill>
              </a:rPr>
              <a:t> - </a:t>
            </a:r>
            <a:r>
              <a:rPr lang="he-IL" sz="1200" b="0" baseline="0" dirty="0" smtClean="0">
                <a:solidFill>
                  <a:schemeClr val="tx2">
                    <a:shade val="30000"/>
                    <a:satMod val="150000"/>
                  </a:schemeClr>
                </a:solidFill>
              </a:rPr>
              <a:t>להדגיש כאן שתרגום הנתונים הוא לא </a:t>
            </a:r>
            <a:r>
              <a:rPr lang="en-US" sz="1200" b="0" baseline="0" dirty="0" smtClean="0">
                <a:solidFill>
                  <a:schemeClr val="tx2">
                    <a:shade val="30000"/>
                    <a:satMod val="150000"/>
                  </a:schemeClr>
                </a:solidFill>
              </a:rPr>
              <a:t>As Is</a:t>
            </a:r>
            <a:r>
              <a:rPr lang="he-IL" sz="1200" b="0" baseline="0" dirty="0" smtClean="0">
                <a:solidFill>
                  <a:schemeClr val="tx2">
                    <a:shade val="30000"/>
                    <a:satMod val="150000"/>
                  </a:schemeClr>
                </a:solidFill>
              </a:rPr>
              <a:t> פשוט לזהות איפה התקבלו הכנסות, אלא לשייך את ההכנסות שהתקבלו אל הגורמים המדוייקים שהביאו אותם תוך התחשבות בפרופורציה הנכונה שלהם. </a:t>
            </a:r>
          </a:p>
          <a:p>
            <a:pPr algn="r" rtl="1">
              <a:buFont typeface="Arial" pitchFamily="34" charset="0"/>
              <a:buChar char="•"/>
            </a:pPr>
            <a:r>
              <a:rPr lang="he-IL" sz="1200" b="0" baseline="0" dirty="0" smtClean="0">
                <a:solidFill>
                  <a:schemeClr val="tx2">
                    <a:shade val="30000"/>
                    <a:satMod val="150000"/>
                  </a:schemeClr>
                </a:solidFill>
              </a:rPr>
              <a:t>להדגיש ששינינו להכנסות בגלל שמה שאנחנו מודדים בפועל זה הכנסות. עלויות מוקד טלפוני ברובן קבועות(שכ"ד, מים, חשמל, ציוד, וכו'...) ואלו המשתנות תלויות  ברובן בפרמטרים התפעוליים. </a:t>
            </a:r>
            <a:endParaRPr lang="he-IL" dirty="0"/>
          </a:p>
        </p:txBody>
      </p:sp>
      <p:sp>
        <p:nvSpPr>
          <p:cNvPr id="4" name="Slide Number Placeholder 3"/>
          <p:cNvSpPr>
            <a:spLocks noGrp="1"/>
          </p:cNvSpPr>
          <p:nvPr>
            <p:ph type="sldNum" sz="quarter" idx="10"/>
          </p:nvPr>
        </p:nvSpPr>
        <p:spPr/>
        <p:txBody>
          <a:bodyPr/>
          <a:lstStyle/>
          <a:p>
            <a:fld id="{5AA3CEB6-1F69-49C0-A02D-CB1DD69CB8C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he-IL" dirty="0" smtClean="0"/>
              <a:t>דרוש הסבר קצרצר על מבנה עץ</a:t>
            </a:r>
            <a:r>
              <a:rPr lang="he-IL" baseline="0" dirty="0" smtClean="0"/>
              <a:t> השיחה. </a:t>
            </a:r>
            <a:endParaRPr lang="he-IL" dirty="0"/>
          </a:p>
        </p:txBody>
      </p:sp>
      <p:sp>
        <p:nvSpPr>
          <p:cNvPr id="4" name="Slide Number Placeholder 3"/>
          <p:cNvSpPr>
            <a:spLocks noGrp="1"/>
          </p:cNvSpPr>
          <p:nvPr>
            <p:ph type="sldNum" sz="quarter" idx="10"/>
          </p:nvPr>
        </p:nvSpPr>
        <p:spPr/>
        <p:txBody>
          <a:bodyPr/>
          <a:lstStyle/>
          <a:p>
            <a:fld id="{5AA3CEB6-1F69-49C0-A02D-CB1DD69CB8C3}"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7432" lvl="1" algn="r" rtl="1">
              <a:lnSpc>
                <a:spcPct val="150000"/>
              </a:lnSpc>
              <a:spcBef>
                <a:spcPts val="600"/>
              </a:spcBef>
              <a:buSzPct val="80000"/>
              <a:buFont typeface="Wingdings" pitchFamily="2" charset="2"/>
              <a:buChar char="§"/>
            </a:pPr>
            <a:r>
              <a:rPr lang="he-IL" sz="2400" dirty="0" smtClean="0">
                <a:solidFill>
                  <a:schemeClr val="tx2">
                    <a:shade val="30000"/>
                    <a:satMod val="150000"/>
                  </a:schemeClr>
                </a:solidFill>
              </a:rPr>
              <a:t>במישור העסקי תפעולי: </a:t>
            </a:r>
          </a:p>
          <a:p>
            <a:pPr marL="27432" lvl="1" algn="r" rtl="1">
              <a:lnSpc>
                <a:spcPct val="130000"/>
              </a:lnSpc>
              <a:spcBef>
                <a:spcPts val="600"/>
              </a:spcBef>
              <a:buSzPct val="80000"/>
            </a:pPr>
            <a:r>
              <a:rPr lang="he-IL" sz="2200" dirty="0" smtClean="0">
                <a:solidFill>
                  <a:schemeClr val="tx2">
                    <a:shade val="30000"/>
                    <a:satMod val="150000"/>
                  </a:schemeClr>
                </a:solidFill>
              </a:rPr>
              <a:t>היכרות אישית עם המוקד הטלפוני, אופן העבודה בו, נהלי העבודה, בעיות יומיומיות, המערכות התומכות וכו'.</a:t>
            </a:r>
            <a:endParaRPr lang="en-US" sz="2200" dirty="0" smtClean="0">
              <a:solidFill>
                <a:schemeClr val="tx2">
                  <a:shade val="30000"/>
                  <a:satMod val="150000"/>
                </a:schemeClr>
              </a:solidFill>
            </a:endParaRPr>
          </a:p>
          <a:p>
            <a:pPr marL="27432" lvl="1" algn="r" rtl="1">
              <a:lnSpc>
                <a:spcPct val="130000"/>
              </a:lnSpc>
              <a:spcBef>
                <a:spcPts val="600"/>
              </a:spcBef>
              <a:buSzPct val="80000"/>
              <a:buFont typeface="Wingdings" pitchFamily="2" charset="2"/>
              <a:buChar char="§"/>
            </a:pPr>
            <a:endParaRPr lang="he-IL" sz="2200" dirty="0" smtClean="0">
              <a:solidFill>
                <a:schemeClr val="tx2">
                  <a:shade val="30000"/>
                  <a:satMod val="150000"/>
                </a:schemeClr>
              </a:solidFill>
            </a:endParaRPr>
          </a:p>
          <a:p>
            <a:pPr marL="27432" lvl="1" algn="r" rtl="1">
              <a:lnSpc>
                <a:spcPct val="150000"/>
              </a:lnSpc>
              <a:spcBef>
                <a:spcPts val="600"/>
              </a:spcBef>
              <a:buSzPct val="80000"/>
              <a:buFont typeface="Wingdings" pitchFamily="2" charset="2"/>
              <a:buChar char="§"/>
            </a:pPr>
            <a:r>
              <a:rPr lang="he-IL" sz="2400" dirty="0" smtClean="0">
                <a:solidFill>
                  <a:schemeClr val="tx2">
                    <a:shade val="30000"/>
                    <a:satMod val="150000"/>
                  </a:schemeClr>
                </a:solidFill>
              </a:rPr>
              <a:t> במישור הטכני: </a:t>
            </a:r>
          </a:p>
          <a:p>
            <a:pPr marL="27432" lvl="1" algn="r" rtl="1">
              <a:lnSpc>
                <a:spcPct val="130000"/>
              </a:lnSpc>
              <a:spcBef>
                <a:spcPts val="600"/>
              </a:spcBef>
              <a:buSzPct val="80000"/>
            </a:pPr>
            <a:r>
              <a:rPr lang="he-IL" sz="2200" dirty="0" smtClean="0">
                <a:solidFill>
                  <a:schemeClr val="tx2">
                    <a:shade val="30000"/>
                    <a:satMod val="150000"/>
                  </a:schemeClr>
                </a:solidFill>
              </a:rPr>
              <a:t>אילו מסדי נתונים עבור אילו נתונים, מה הצורה המדוייקת שבה הם מאוכסנים הן מבחינה לוגית (סכימות) והן מבחינה פיזית (מיקום ותקשורת)</a:t>
            </a:r>
            <a:endParaRPr lang="he-IL" dirty="0" smtClean="0"/>
          </a:p>
          <a:p>
            <a:pPr algn="r" rtl="1"/>
            <a:endParaRPr lang="he-IL" dirty="0"/>
          </a:p>
        </p:txBody>
      </p:sp>
      <p:sp>
        <p:nvSpPr>
          <p:cNvPr id="4" name="Slide Number Placeholder 3"/>
          <p:cNvSpPr>
            <a:spLocks noGrp="1"/>
          </p:cNvSpPr>
          <p:nvPr>
            <p:ph type="sldNum" sz="quarter" idx="10"/>
          </p:nvPr>
        </p:nvSpPr>
        <p:spPr/>
        <p:txBody>
          <a:bodyPr/>
          <a:lstStyle/>
          <a:p>
            <a:fld id="{5AA3CEB6-1F69-49C0-A02D-CB1DD69CB8C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r" rtl="1"/>
            <a:endParaRPr lang="he-IL" dirty="0"/>
          </a:p>
        </p:txBody>
      </p:sp>
      <p:sp>
        <p:nvSpPr>
          <p:cNvPr id="4" name="Slide Number Placeholder 3"/>
          <p:cNvSpPr>
            <a:spLocks noGrp="1"/>
          </p:cNvSpPr>
          <p:nvPr>
            <p:ph type="sldNum" sz="quarter" idx="10"/>
          </p:nvPr>
        </p:nvSpPr>
        <p:spPr/>
        <p:txBody>
          <a:bodyPr/>
          <a:lstStyle/>
          <a:p>
            <a:fld id="{5AA3CEB6-1F69-49C0-A02D-CB1DD69CB8C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r" rtl="1"/>
            <a:endParaRPr lang="he-IL" b="1" dirty="0"/>
          </a:p>
        </p:txBody>
      </p:sp>
      <p:sp>
        <p:nvSpPr>
          <p:cNvPr id="4" name="Slide Number Placeholder 3"/>
          <p:cNvSpPr>
            <a:spLocks noGrp="1"/>
          </p:cNvSpPr>
          <p:nvPr>
            <p:ph type="sldNum" sz="quarter" idx="10"/>
          </p:nvPr>
        </p:nvSpPr>
        <p:spPr/>
        <p:txBody>
          <a:bodyPr/>
          <a:lstStyle/>
          <a:p>
            <a:fld id="{5AA3CEB6-1F69-49C0-A02D-CB1DD69CB8C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lgn="r" rtl="1">
              <a:buFont typeface="Arial" pitchFamily="34" charset="0"/>
              <a:buChar char="•"/>
            </a:pPr>
            <a:r>
              <a:rPr lang="he-IL" sz="1200" kern="1200" dirty="0" smtClean="0">
                <a:solidFill>
                  <a:schemeClr val="tx1"/>
                </a:solidFill>
                <a:latin typeface="+mn-lt"/>
                <a:ea typeface="+mn-ea"/>
                <a:cs typeface="+mn-cs"/>
              </a:rPr>
              <a:t> סה"כ ההכנסות המתקבלות מלקוח בתחום כלשהו על פני תקופת זמן מספיק גדולה הן פועל יוצא של כלל השירותים שניתנו ללקוח באותה תקופה בין אם שירותים אלו הביאו להכנסה מיידית ובין אם לאו.</a:t>
            </a:r>
            <a:endParaRPr lang="en-US" sz="1200" kern="1200" dirty="0" smtClean="0">
              <a:solidFill>
                <a:schemeClr val="tx1"/>
              </a:solidFill>
              <a:latin typeface="+mn-lt"/>
              <a:ea typeface="+mn-ea"/>
              <a:cs typeface="+mn-cs"/>
            </a:endParaRPr>
          </a:p>
          <a:p>
            <a:pPr algn="r"/>
            <a:r>
              <a:rPr lang="he-IL" sz="1200" kern="1200" dirty="0" smtClean="0">
                <a:solidFill>
                  <a:schemeClr val="tx1"/>
                </a:solidFill>
                <a:latin typeface="+mn-lt"/>
                <a:ea typeface="+mn-ea"/>
                <a:cs typeface="+mn-cs"/>
              </a:rPr>
              <a:t>הנחה זו מתבססת על התפישה שלקוח נהנה מסה"כ השירותים שהוצעו לו ולכן הלקוח נשאר נאמן וביצע את פעולותיו המכניסות בבנק זה. </a:t>
            </a:r>
            <a:endParaRPr lang="en-US" sz="1200" kern="1200" dirty="0" smtClean="0">
              <a:solidFill>
                <a:schemeClr val="tx1"/>
              </a:solidFill>
              <a:latin typeface="+mn-lt"/>
              <a:ea typeface="+mn-ea"/>
              <a:cs typeface="+mn-cs"/>
            </a:endParaRPr>
          </a:p>
          <a:p>
            <a:pPr lvl="0" algn="r" rtl="1">
              <a:buFont typeface="Arial" pitchFamily="34" charset="0"/>
              <a:buChar char="•"/>
            </a:pPr>
            <a:r>
              <a:rPr lang="he-IL" sz="1200" kern="1200" dirty="0" smtClean="0">
                <a:solidFill>
                  <a:schemeClr val="tx1"/>
                </a:solidFill>
                <a:latin typeface="+mn-lt"/>
                <a:ea typeface="+mn-ea"/>
                <a:cs typeface="+mn-cs"/>
              </a:rPr>
              <a:t> למשל, אם הכנסות שהתקבלו כתוצאה מפעילות במוקד בתחום השקעות הן 100 ש"ח ו-70% מהזמן השירות היה קבלת אינפורמציה בלבד בעוד רק 30% מזמן השירות היה מתן פקודות מסחר אזי ההכנסות מהשירות הן 70 ש"ח וההכנסות מפקודות המסחר הן 30 ש"ח. </a:t>
            </a:r>
            <a:endParaRPr lang="en-US" sz="1200" kern="1200" dirty="0" smtClean="0">
              <a:solidFill>
                <a:schemeClr val="tx1"/>
              </a:solidFill>
              <a:latin typeface="+mn-lt"/>
              <a:ea typeface="+mn-ea"/>
              <a:cs typeface="+mn-cs"/>
            </a:endParaRPr>
          </a:p>
          <a:p>
            <a:pPr lvl="0" algn="r" rtl="1"/>
            <a:r>
              <a:rPr lang="he-IL" sz="1200" kern="1200" dirty="0" smtClean="0">
                <a:solidFill>
                  <a:schemeClr val="tx1"/>
                </a:solidFill>
                <a:latin typeface="+mn-lt"/>
                <a:ea typeface="+mn-ea"/>
                <a:cs typeface="+mn-cs"/>
              </a:rPr>
              <a:t>חלוקה זו לא תהיה זהה במידה וחלק מהשירותים התבצעו במוקד וחלק מהשירותים התבצעו בסניפים. הסיבה לכך שהנחה זו לא תקפה לגבי שירותים הניתנים בצורות שונות נעוצה בכך שתפישת הזמן של הלקוח אינה זהה בשירותים הניתנים בדרכים שונות. </a:t>
            </a:r>
            <a:endParaRPr lang="en-US" sz="1200" kern="1200" dirty="0" smtClean="0">
              <a:solidFill>
                <a:schemeClr val="tx1"/>
              </a:solidFill>
              <a:latin typeface="+mn-lt"/>
              <a:ea typeface="+mn-ea"/>
              <a:cs typeface="+mn-cs"/>
            </a:endParaRPr>
          </a:p>
          <a:p>
            <a:pPr algn="r"/>
            <a:r>
              <a:rPr lang="he-IL" sz="1200" b="1" kern="1200" dirty="0" smtClean="0">
                <a:solidFill>
                  <a:schemeClr val="tx1"/>
                </a:solidFill>
                <a:latin typeface="+mn-lt"/>
                <a:ea typeface="+mn-ea"/>
                <a:cs typeface="+mn-cs"/>
              </a:rPr>
              <a:t>לראיה, שוני זה מתבטא בצורה ברורה באמצעות "אינדקס הצפף" שונה מאוד </a:t>
            </a:r>
            <a:r>
              <a:rPr lang="he-IL" sz="1200" kern="1200" dirty="0" smtClean="0">
                <a:solidFill>
                  <a:schemeClr val="tx1"/>
                </a:solidFill>
                <a:latin typeface="+mn-lt"/>
                <a:ea typeface="+mn-ea"/>
                <a:cs typeface="+mn-cs"/>
              </a:rPr>
              <a:t>("אינדקס הצפף" הוא תוחלת זמן המתנה לשירות במונחי תוחלת זמן שירות). כלומר, המתנה של חמש דקות בסניף הבנק תהיה מקובלת ואפילו רצויה בעוד המתנה של זמן זהה במוקד הטלפוני נחשבת לזמן המתנה קיצוני מאוד.</a:t>
            </a:r>
            <a:endParaRPr lang="he-IL" b="1" dirty="0"/>
          </a:p>
        </p:txBody>
      </p:sp>
      <p:sp>
        <p:nvSpPr>
          <p:cNvPr id="4" name="Slide Number Placeholder 3"/>
          <p:cNvSpPr>
            <a:spLocks noGrp="1"/>
          </p:cNvSpPr>
          <p:nvPr>
            <p:ph type="sldNum" sz="quarter" idx="10"/>
          </p:nvPr>
        </p:nvSpPr>
        <p:spPr/>
        <p:txBody>
          <a:bodyPr/>
          <a:lstStyle/>
          <a:p>
            <a:fld id="{5AA3CEB6-1F69-49C0-A02D-CB1DD69CB8C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lgn="r" rtl="1">
              <a:buFont typeface="Arial" pitchFamily="34" charset="0"/>
              <a:buChar char="•"/>
            </a:pPr>
            <a:endParaRPr lang="he-IL" b="1" dirty="0"/>
          </a:p>
        </p:txBody>
      </p:sp>
      <p:sp>
        <p:nvSpPr>
          <p:cNvPr id="4" name="Slide Number Placeholder 3"/>
          <p:cNvSpPr>
            <a:spLocks noGrp="1"/>
          </p:cNvSpPr>
          <p:nvPr>
            <p:ph type="sldNum" sz="quarter" idx="10"/>
          </p:nvPr>
        </p:nvSpPr>
        <p:spPr/>
        <p:txBody>
          <a:bodyPr/>
          <a:lstStyle/>
          <a:p>
            <a:fld id="{5AA3CEB6-1F69-49C0-A02D-CB1DD69CB8C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lgn="r" rtl="1">
              <a:buFont typeface="Arial" pitchFamily="34" charset="0"/>
              <a:buNone/>
            </a:pPr>
            <a:endParaRPr lang="he-IL" b="1" dirty="0"/>
          </a:p>
        </p:txBody>
      </p:sp>
      <p:sp>
        <p:nvSpPr>
          <p:cNvPr id="4" name="Slide Number Placeholder 3"/>
          <p:cNvSpPr>
            <a:spLocks noGrp="1"/>
          </p:cNvSpPr>
          <p:nvPr>
            <p:ph type="sldNum" sz="quarter" idx="10"/>
          </p:nvPr>
        </p:nvSpPr>
        <p:spPr/>
        <p:txBody>
          <a:bodyPr/>
          <a:lstStyle/>
          <a:p>
            <a:fld id="{5AA3CEB6-1F69-49C0-A02D-CB1DD69CB8C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lgn="r" rtl="1">
              <a:buFont typeface="Arial" pitchFamily="34" charset="0"/>
              <a:buNone/>
            </a:pPr>
            <a:endParaRPr lang="he-IL" b="1" dirty="0"/>
          </a:p>
        </p:txBody>
      </p:sp>
      <p:sp>
        <p:nvSpPr>
          <p:cNvPr id="4" name="Slide Number Placeholder 3"/>
          <p:cNvSpPr>
            <a:spLocks noGrp="1"/>
          </p:cNvSpPr>
          <p:nvPr>
            <p:ph type="sldNum" sz="quarter" idx="10"/>
          </p:nvPr>
        </p:nvSpPr>
        <p:spPr/>
        <p:txBody>
          <a:bodyPr/>
          <a:lstStyle/>
          <a:p>
            <a:fld id="{5AA3CEB6-1F69-49C0-A02D-CB1DD69CB8C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שקופית כותרת">
    <p:spTree>
      <p:nvGrpSpPr>
        <p:cNvPr id="1" name=""/>
        <p:cNvGrpSpPr/>
        <p:nvPr/>
      </p:nvGrpSpPr>
      <p:grpSpPr>
        <a:xfrm>
          <a:off x="0" y="0"/>
          <a:ext cx="0" cy="0"/>
          <a:chOff x="0" y="0"/>
          <a:chExt cx="0" cy="0"/>
        </a:xfrm>
      </p:grpSpPr>
      <p:sp>
        <p:nvSpPr>
          <p:cNvPr id="14" name="כותרת 13"/>
          <p:cNvSpPr>
            <a:spLocks noGrp="1"/>
          </p:cNvSpPr>
          <p:nvPr>
            <p:ph type="ctrTitle"/>
          </p:nvPr>
        </p:nvSpPr>
        <p:spPr>
          <a:xfrm>
            <a:off x="1447800" y="76200"/>
            <a:ext cx="7406640" cy="609600"/>
          </a:xfrm>
        </p:spPr>
        <p:txBody>
          <a:bodyPr anchor="b"/>
          <a:lstStyle>
            <a:lvl1pPr algn="r" rtl="1">
              <a:defRPr/>
            </a:lvl1pPr>
            <a:extLst/>
          </a:lstStyle>
          <a:p>
            <a:r>
              <a:rPr kumimoji="0" lang="he-IL" dirty="0" smtClean="0"/>
              <a:t>לחץ כדי לערוך </a:t>
            </a:r>
            <a:endParaRPr kumimoji="0" lang="en-US" dirty="0"/>
          </a:p>
        </p:txBody>
      </p:sp>
      <p:sp>
        <p:nvSpPr>
          <p:cNvPr id="22" name="כותרת משנה 21"/>
          <p:cNvSpPr>
            <a:spLocks noGrp="1"/>
          </p:cNvSpPr>
          <p:nvPr>
            <p:ph type="subTitle" idx="1"/>
          </p:nvPr>
        </p:nvSpPr>
        <p:spPr>
          <a:xfrm>
            <a:off x="304800" y="914400"/>
            <a:ext cx="8534400" cy="5257800"/>
          </a:xfrm>
        </p:spPr>
        <p:txBody>
          <a:bodyPr tIns="0"/>
          <a:lstStyle>
            <a:lvl1pPr marL="27432" indent="0" algn="r">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dirty="0" smtClean="0"/>
              <a:t>לחץ כדי לערוך סגנון כותרת משנה של תבנית בסיס</a:t>
            </a:r>
            <a:endParaRPr kumimoji="0" lang="en-US" dirty="0"/>
          </a:p>
        </p:txBody>
      </p:sp>
      <p:sp>
        <p:nvSpPr>
          <p:cNvPr id="5" name="מציין מיקום של מספר שקופית 21"/>
          <p:cNvSpPr>
            <a:spLocks noGrp="1"/>
          </p:cNvSpPr>
          <p:nvPr>
            <p:ph type="sldNum" sz="quarter" idx="4"/>
          </p:nvPr>
        </p:nvSpPr>
        <p:spPr>
          <a:xfrm>
            <a:off x="4191000" y="6305550"/>
            <a:ext cx="457200" cy="476250"/>
          </a:xfrm>
          <a:prstGeom prst="rect">
            <a:avLst/>
          </a:prstGeom>
        </p:spPr>
        <p:txBody>
          <a:bodyPr anchor="b"/>
          <a:lstStyle>
            <a:lvl1pPr algn="ctr" eaLnBrk="1" latinLnBrk="0" hangingPunct="1">
              <a:defRPr kumimoji="0" sz="1600">
                <a:solidFill>
                  <a:schemeClr val="bg2">
                    <a:shade val="50000"/>
                    <a:satMod val="200000"/>
                  </a:schemeClr>
                </a:solidFill>
                <a:effectLst/>
              </a:defRPr>
            </a:lvl1pPr>
            <a:extLst/>
          </a:lstStyle>
          <a:p>
            <a:fld id="{DEC44DA5-CDE4-48C6-BA5F-FCC039DC673A}"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he-IL" smtClean="0"/>
              <a:t>לחץ כדי לערוך סגנון כותרת של תבנית בסיס</a:t>
            </a:r>
            <a:endParaRPr kumimoji="0" lang="en-US"/>
          </a:p>
        </p:txBody>
      </p:sp>
      <p:sp>
        <p:nvSpPr>
          <p:cNvPr id="5" name="מציין מיקום של תאריך 4"/>
          <p:cNvSpPr>
            <a:spLocks noGrp="1"/>
          </p:cNvSpPr>
          <p:nvPr>
            <p:ph type="dt" sz="half" idx="10"/>
          </p:nvPr>
        </p:nvSpPr>
        <p:spPr>
          <a:xfrm>
            <a:off x="228600" y="6324600"/>
            <a:ext cx="2133600" cy="476250"/>
          </a:xfrm>
          <a:prstGeom prst="rect">
            <a:avLst/>
          </a:prstGeom>
        </p:spPr>
        <p:txBody>
          <a:bodyPr/>
          <a:lstStyle>
            <a:extLst/>
          </a:lstStyle>
          <a:p>
            <a:endParaRPr lang="en-US"/>
          </a:p>
        </p:txBody>
      </p:sp>
      <p:sp>
        <p:nvSpPr>
          <p:cNvPr id="6" name="מציין מיקום של כותרת תחתונה 5"/>
          <p:cNvSpPr>
            <a:spLocks noGrp="1"/>
          </p:cNvSpPr>
          <p:nvPr>
            <p:ph type="ftr" sz="quarter" idx="11"/>
          </p:nvPr>
        </p:nvSpPr>
        <p:spPr>
          <a:xfrm>
            <a:off x="2971800" y="6381750"/>
            <a:ext cx="2895600" cy="476250"/>
          </a:xfrm>
          <a:prstGeom prst="rect">
            <a:avLst/>
          </a:prstGeom>
        </p:spPr>
        <p:txBody>
          <a:bodyPr/>
          <a:lstStyle>
            <a:extLst/>
          </a:lstStyle>
          <a:p>
            <a:endParaRPr lang="en-US"/>
          </a:p>
        </p:txBody>
      </p:sp>
      <p:sp>
        <p:nvSpPr>
          <p:cNvPr id="7" name="מציין מיקום של מספר שקופית 6"/>
          <p:cNvSpPr>
            <a:spLocks noGrp="1"/>
          </p:cNvSpPr>
          <p:nvPr>
            <p:ph type="sldNum" sz="quarter" idx="12"/>
          </p:nvPr>
        </p:nvSpPr>
        <p:spPr>
          <a:xfrm>
            <a:off x="4191000" y="6305550"/>
            <a:ext cx="914400" cy="476250"/>
          </a:xfrm>
          <a:prstGeom prst="rect">
            <a:avLst/>
          </a:prstGeom>
        </p:spPr>
        <p:txBody>
          <a:bodyPr/>
          <a:lstStyle>
            <a:extLst/>
          </a:lstStyle>
          <a:p>
            <a:fld id="{DEC44DA5-CDE4-48C6-BA5F-FCC039DC673A}" type="slidenum">
              <a:rPr lang="en-US" smtClean="0"/>
              <a:pPr/>
              <a:t>‹#›</a:t>
            </a:fld>
            <a:endParaRPr lang="en-US"/>
          </a:p>
        </p:txBody>
      </p:sp>
      <p:sp>
        <p:nvSpPr>
          <p:cNvPr id="8" name="מלבן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מציין מיקום של תמונה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he-IL" smtClean="0"/>
              <a:t>לחץ על הסמל כדי להוסיף תמונה</a:t>
            </a:r>
            <a:endParaRPr kumimoji="0" lang="en-US" dirty="0"/>
          </a:p>
        </p:txBody>
      </p:sp>
      <p:sp>
        <p:nvSpPr>
          <p:cNvPr id="9" name="תרשים זרימה: תהליך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תרשים זרימה: תהליך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מציין מיקום טקסט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he-IL" smtClean="0"/>
              <a:t>לחץ כדי לערוך סגנונות טקסט של תבנית בסיס</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a:xfrm>
            <a:off x="228600" y="6324600"/>
            <a:ext cx="2133600" cy="476250"/>
          </a:xfrm>
          <a:prstGeom prst="rect">
            <a:avLst/>
          </a:prstGeom>
        </p:spPr>
        <p:txBody>
          <a:bodyPr/>
          <a:lstStyle>
            <a:extLst/>
          </a:lstStyle>
          <a:p>
            <a:endParaRPr lang="en-US"/>
          </a:p>
        </p:txBody>
      </p:sp>
      <p:sp>
        <p:nvSpPr>
          <p:cNvPr id="5" name="מציין מיקום של כותרת תחתונה 4"/>
          <p:cNvSpPr>
            <a:spLocks noGrp="1"/>
          </p:cNvSpPr>
          <p:nvPr>
            <p:ph type="ftr" sz="quarter" idx="11"/>
          </p:nvPr>
        </p:nvSpPr>
        <p:spPr>
          <a:xfrm>
            <a:off x="2971800" y="6381750"/>
            <a:ext cx="2895600" cy="476250"/>
          </a:xfrm>
          <a:prstGeom prst="rect">
            <a:avLst/>
          </a:prstGeom>
        </p:spPr>
        <p:txBody>
          <a:bodyPr/>
          <a:lstStyle>
            <a:extLst/>
          </a:lstStyle>
          <a:p>
            <a:endParaRPr lang="en-US"/>
          </a:p>
        </p:txBody>
      </p:sp>
      <p:sp>
        <p:nvSpPr>
          <p:cNvPr id="6" name="מציין מיקום של מספר שקופית 5"/>
          <p:cNvSpPr>
            <a:spLocks noGrp="1"/>
          </p:cNvSpPr>
          <p:nvPr>
            <p:ph type="sldNum" sz="quarter" idx="12"/>
          </p:nvPr>
        </p:nvSpPr>
        <p:spPr>
          <a:xfrm>
            <a:off x="4191000" y="6305550"/>
            <a:ext cx="914400" cy="476250"/>
          </a:xfrm>
          <a:prstGeom prst="rect">
            <a:avLst/>
          </a:prstGeom>
        </p:spPr>
        <p:txBody>
          <a:bodyPr/>
          <a:lstStyle>
            <a:extLst/>
          </a:lstStyle>
          <a:p>
            <a:fld id="{DEC44DA5-CDE4-48C6-BA5F-FCC039DC673A}"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58000" y="274639"/>
            <a:ext cx="1828800" cy="5851525"/>
          </a:xfrm>
        </p:spPr>
        <p:txBody>
          <a:bodyPr vert="eaVert"/>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1143000" y="274640"/>
            <a:ext cx="5562600" cy="5851525"/>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a:xfrm>
            <a:off x="228600" y="6324600"/>
            <a:ext cx="2133600" cy="476250"/>
          </a:xfrm>
          <a:prstGeom prst="rect">
            <a:avLst/>
          </a:prstGeom>
        </p:spPr>
        <p:txBody>
          <a:bodyPr/>
          <a:lstStyle>
            <a:extLst/>
          </a:lstStyle>
          <a:p>
            <a:endParaRPr lang="en-US"/>
          </a:p>
        </p:txBody>
      </p:sp>
      <p:sp>
        <p:nvSpPr>
          <p:cNvPr id="5" name="מציין מיקום של כותרת תחתונה 4"/>
          <p:cNvSpPr>
            <a:spLocks noGrp="1"/>
          </p:cNvSpPr>
          <p:nvPr>
            <p:ph type="ftr" sz="quarter" idx="11"/>
          </p:nvPr>
        </p:nvSpPr>
        <p:spPr>
          <a:xfrm>
            <a:off x="2971800" y="6381750"/>
            <a:ext cx="2895600" cy="476250"/>
          </a:xfrm>
          <a:prstGeom prst="rect">
            <a:avLst/>
          </a:prstGeom>
        </p:spPr>
        <p:txBody>
          <a:bodyPr/>
          <a:lstStyle>
            <a:extLst/>
          </a:lstStyle>
          <a:p>
            <a:endParaRPr lang="en-US"/>
          </a:p>
        </p:txBody>
      </p:sp>
      <p:sp>
        <p:nvSpPr>
          <p:cNvPr id="6" name="מציין מיקום של מספר שקופית 5"/>
          <p:cNvSpPr>
            <a:spLocks noGrp="1"/>
          </p:cNvSpPr>
          <p:nvPr>
            <p:ph type="sldNum" sz="quarter" idx="12"/>
          </p:nvPr>
        </p:nvSpPr>
        <p:spPr>
          <a:xfrm>
            <a:off x="4191000" y="6305550"/>
            <a:ext cx="914400" cy="476250"/>
          </a:xfrm>
          <a:prstGeom prst="rect">
            <a:avLst/>
          </a:prstGeom>
        </p:spPr>
        <p:txBody>
          <a:bodyPr/>
          <a:lstStyle>
            <a:extLst/>
          </a:lstStyle>
          <a:p>
            <a:fld id="{DEC44DA5-CDE4-48C6-BA5F-FCC039DC673A}"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14" name="כותרת 13"/>
          <p:cNvSpPr>
            <a:spLocks noGrp="1"/>
          </p:cNvSpPr>
          <p:nvPr>
            <p:ph type="ctrTitle"/>
          </p:nvPr>
        </p:nvSpPr>
        <p:spPr>
          <a:xfrm>
            <a:off x="1447800" y="76200"/>
            <a:ext cx="7406640" cy="609600"/>
          </a:xfrm>
        </p:spPr>
        <p:txBody>
          <a:bodyPr anchor="b"/>
          <a:lstStyle>
            <a:lvl1pPr algn="r" rtl="1">
              <a:defRPr/>
            </a:lvl1pPr>
            <a:extLst/>
          </a:lstStyle>
          <a:p>
            <a:r>
              <a:rPr kumimoji="0" lang="he-IL" dirty="0" smtClean="0"/>
              <a:t>לחץ כדי לערוך </a:t>
            </a:r>
            <a:endParaRPr kumimoji="0" lang="en-US" dirty="0"/>
          </a:p>
        </p:txBody>
      </p:sp>
      <p:sp>
        <p:nvSpPr>
          <p:cNvPr id="22" name="כותרת משנה 21"/>
          <p:cNvSpPr>
            <a:spLocks noGrp="1"/>
          </p:cNvSpPr>
          <p:nvPr>
            <p:ph type="subTitle" idx="1"/>
          </p:nvPr>
        </p:nvSpPr>
        <p:spPr>
          <a:xfrm>
            <a:off x="304800" y="914400"/>
            <a:ext cx="8534400" cy="5257800"/>
          </a:xfrm>
        </p:spPr>
        <p:txBody>
          <a:bodyPr tIns="0"/>
          <a:lstStyle>
            <a:lvl1pPr marL="27432" indent="0" algn="r">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dirty="0" smtClean="0"/>
              <a:t>לחץ כדי לערוך סגנון כותרת משנה של תבנית בסיס</a:t>
            </a:r>
            <a:endParaRPr kumimoji="0" lang="en-US" dirty="0"/>
          </a:p>
        </p:txBody>
      </p:sp>
      <p:sp>
        <p:nvSpPr>
          <p:cNvPr id="6" name="מציין מיקום של מספר שקופית 21"/>
          <p:cNvSpPr>
            <a:spLocks noGrp="1"/>
          </p:cNvSpPr>
          <p:nvPr>
            <p:ph type="sldNum" sz="quarter" idx="4"/>
          </p:nvPr>
        </p:nvSpPr>
        <p:spPr>
          <a:xfrm>
            <a:off x="4191000" y="6305550"/>
            <a:ext cx="457200" cy="476250"/>
          </a:xfrm>
          <a:prstGeom prst="rect">
            <a:avLst/>
          </a:prstGeom>
        </p:spPr>
        <p:txBody>
          <a:bodyPr anchor="b"/>
          <a:lstStyle>
            <a:lvl1pPr algn="ctr" eaLnBrk="1" latinLnBrk="0" hangingPunct="1">
              <a:defRPr kumimoji="0" sz="1600">
                <a:solidFill>
                  <a:schemeClr val="bg2">
                    <a:shade val="50000"/>
                    <a:satMod val="200000"/>
                  </a:schemeClr>
                </a:solidFill>
                <a:effectLst/>
              </a:defRPr>
            </a:lvl1pPr>
            <a:extLst/>
          </a:lstStyle>
          <a:p>
            <a:fld id="{DEC44DA5-CDE4-48C6-BA5F-FCC039DC673A}"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idx="1"/>
          </p:nvPr>
        </p:nvSpPr>
        <p:spPr/>
        <p:txBody>
          <a:bodyPr/>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8" name="מציין מיקום של מספר שקופית 21"/>
          <p:cNvSpPr>
            <a:spLocks noGrp="1"/>
          </p:cNvSpPr>
          <p:nvPr>
            <p:ph type="sldNum" sz="quarter" idx="4"/>
          </p:nvPr>
        </p:nvSpPr>
        <p:spPr>
          <a:xfrm>
            <a:off x="4191000" y="6305550"/>
            <a:ext cx="457200" cy="476250"/>
          </a:xfrm>
          <a:prstGeom prst="rect">
            <a:avLst/>
          </a:prstGeom>
        </p:spPr>
        <p:txBody>
          <a:bodyPr anchor="b"/>
          <a:lstStyle>
            <a:lvl1pPr algn="ctr" eaLnBrk="1" latinLnBrk="0" hangingPunct="1">
              <a:defRPr kumimoji="0" sz="1400">
                <a:solidFill>
                  <a:schemeClr val="bg2">
                    <a:shade val="50000"/>
                    <a:satMod val="200000"/>
                  </a:schemeClr>
                </a:solidFill>
                <a:effectLst/>
              </a:defRPr>
            </a:lvl1pPr>
            <a:extLst/>
          </a:lstStyle>
          <a:p>
            <a:fld id="{DEC44DA5-CDE4-48C6-BA5F-FCC039DC673A}"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מלבן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כותרת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a:xfrm>
            <a:off x="228600" y="6324600"/>
            <a:ext cx="2133600" cy="476250"/>
          </a:xfrm>
          <a:prstGeom prst="rect">
            <a:avLst/>
          </a:prstGeom>
        </p:spPr>
        <p:txBody>
          <a:bodyPr/>
          <a:lstStyle>
            <a:extLst/>
          </a:lstStyle>
          <a:p>
            <a:endParaRPr lang="en-US"/>
          </a:p>
        </p:txBody>
      </p:sp>
      <p:sp>
        <p:nvSpPr>
          <p:cNvPr id="5" name="מציין מיקום של כותרת תחתונה 4"/>
          <p:cNvSpPr>
            <a:spLocks noGrp="1"/>
          </p:cNvSpPr>
          <p:nvPr>
            <p:ph type="ftr" sz="quarter" idx="11"/>
          </p:nvPr>
        </p:nvSpPr>
        <p:spPr>
          <a:xfrm>
            <a:off x="2971800" y="6381750"/>
            <a:ext cx="2895600" cy="476250"/>
          </a:xfrm>
          <a:prstGeom prst="rect">
            <a:avLst/>
          </a:prstGeom>
        </p:spPr>
        <p:txBody>
          <a:bodyPr/>
          <a:lstStyle>
            <a:extLst/>
          </a:lstStyle>
          <a:p>
            <a:endParaRPr lang="en-US"/>
          </a:p>
        </p:txBody>
      </p:sp>
      <p:sp>
        <p:nvSpPr>
          <p:cNvPr id="6" name="מציין מיקום של מספר שקופית 5"/>
          <p:cNvSpPr>
            <a:spLocks noGrp="1"/>
          </p:cNvSpPr>
          <p:nvPr>
            <p:ph type="sldNum" sz="quarter" idx="12"/>
          </p:nvPr>
        </p:nvSpPr>
        <p:spPr>
          <a:xfrm>
            <a:off x="4191000" y="6305550"/>
            <a:ext cx="914400" cy="476250"/>
          </a:xfrm>
          <a:prstGeom prst="rect">
            <a:avLst/>
          </a:prstGeom>
        </p:spPr>
        <p:txBody>
          <a:bodyPr/>
          <a:lstStyle>
            <a:extLst/>
          </a:lstStyle>
          <a:p>
            <a:fld id="{DEC44DA5-CDE4-48C6-BA5F-FCC039DC673A}" type="slidenum">
              <a:rPr lang="en-US" smtClean="0"/>
              <a:pPr/>
              <a:t>‹#›</a:t>
            </a:fld>
            <a:endParaRPr lang="en-US"/>
          </a:p>
        </p:txBody>
      </p:sp>
      <p:sp>
        <p:nvSpPr>
          <p:cNvPr id="10" name="מלבן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אליפסה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אליפסה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1435608" y="274320"/>
            <a:ext cx="7498080" cy="1143000"/>
          </a:xfrm>
        </p:spPr>
        <p:txBody>
          <a:bodyPr/>
          <a:lstStyle>
            <a:extLst/>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a:xfrm>
            <a:off x="228600" y="6324600"/>
            <a:ext cx="2133600" cy="476250"/>
          </a:xfrm>
          <a:prstGeom prst="rect">
            <a:avLst/>
          </a:prstGeom>
        </p:spPr>
        <p:txBody>
          <a:bodyPr/>
          <a:lstStyle>
            <a:extLst/>
          </a:lstStyle>
          <a:p>
            <a:endParaRPr lang="en-US"/>
          </a:p>
        </p:txBody>
      </p:sp>
      <p:sp>
        <p:nvSpPr>
          <p:cNvPr id="6" name="מציין מיקום של כותרת תחתונה 5"/>
          <p:cNvSpPr>
            <a:spLocks noGrp="1"/>
          </p:cNvSpPr>
          <p:nvPr>
            <p:ph type="ftr" sz="quarter" idx="11"/>
          </p:nvPr>
        </p:nvSpPr>
        <p:spPr>
          <a:xfrm>
            <a:off x="2971800" y="6381750"/>
            <a:ext cx="2895600" cy="476250"/>
          </a:xfrm>
          <a:prstGeom prst="rect">
            <a:avLst/>
          </a:prstGeom>
        </p:spPr>
        <p:txBody>
          <a:bodyPr/>
          <a:lstStyle>
            <a:extLst/>
          </a:lstStyle>
          <a:p>
            <a:endParaRPr lang="en-US"/>
          </a:p>
        </p:txBody>
      </p:sp>
      <p:sp>
        <p:nvSpPr>
          <p:cNvPr id="7" name="מציין מיקום של מספר שקופית 6"/>
          <p:cNvSpPr>
            <a:spLocks noGrp="1"/>
          </p:cNvSpPr>
          <p:nvPr>
            <p:ph type="sldNum" sz="quarter" idx="12"/>
          </p:nvPr>
        </p:nvSpPr>
        <p:spPr>
          <a:xfrm>
            <a:off x="4191000" y="6305550"/>
            <a:ext cx="914400" cy="476250"/>
          </a:xfrm>
          <a:prstGeom prst="rect">
            <a:avLst/>
          </a:prstGeom>
        </p:spPr>
        <p:txBody>
          <a:bodyPr/>
          <a:lstStyle>
            <a:extLst/>
          </a:lstStyle>
          <a:p>
            <a:fld id="{DEC44DA5-CDE4-48C6-BA5F-FCC039DC673A}"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a:xfrm>
            <a:off x="228600" y="6324600"/>
            <a:ext cx="2133600" cy="476250"/>
          </a:xfrm>
          <a:prstGeom prst="rect">
            <a:avLst/>
          </a:prstGeom>
        </p:spPr>
        <p:txBody>
          <a:bodyPr/>
          <a:lstStyle>
            <a:extLst/>
          </a:lstStyle>
          <a:p>
            <a:endParaRPr lang="en-US"/>
          </a:p>
        </p:txBody>
      </p:sp>
      <p:sp>
        <p:nvSpPr>
          <p:cNvPr id="8" name="מציין מיקום של כותרת תחתונה 7"/>
          <p:cNvSpPr>
            <a:spLocks noGrp="1"/>
          </p:cNvSpPr>
          <p:nvPr>
            <p:ph type="ftr" sz="quarter" idx="11"/>
          </p:nvPr>
        </p:nvSpPr>
        <p:spPr>
          <a:xfrm>
            <a:off x="2971800" y="6381750"/>
            <a:ext cx="2895600" cy="476250"/>
          </a:xfrm>
          <a:prstGeom prst="rect">
            <a:avLst/>
          </a:prstGeom>
        </p:spPr>
        <p:txBody>
          <a:bodyPr/>
          <a:lstStyle>
            <a:extLst/>
          </a:lstStyle>
          <a:p>
            <a:endParaRPr lang="en-US"/>
          </a:p>
        </p:txBody>
      </p:sp>
      <p:sp>
        <p:nvSpPr>
          <p:cNvPr id="9" name="מציין מיקום של מספר שקופית 8"/>
          <p:cNvSpPr>
            <a:spLocks noGrp="1"/>
          </p:cNvSpPr>
          <p:nvPr>
            <p:ph type="sldNum" sz="quarter" idx="12"/>
          </p:nvPr>
        </p:nvSpPr>
        <p:spPr>
          <a:xfrm>
            <a:off x="4191000" y="6305550"/>
            <a:ext cx="914400" cy="476250"/>
          </a:xfrm>
          <a:prstGeom prst="rect">
            <a:avLst/>
          </a:prstGeom>
        </p:spPr>
        <p:txBody>
          <a:bodyPr/>
          <a:lstStyle>
            <a:extLst/>
          </a:lstStyle>
          <a:p>
            <a:fld id="{DEC44DA5-CDE4-48C6-BA5F-FCC039DC673A}"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435608" y="274320"/>
            <a:ext cx="7498080" cy="1143000"/>
          </a:xfrm>
        </p:spPr>
        <p:txBody>
          <a:bodyPr anchor="ctr"/>
          <a:lstStyle>
            <a:extLst/>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a:xfrm>
            <a:off x="228600" y="6324600"/>
            <a:ext cx="2133600" cy="476250"/>
          </a:xfrm>
          <a:prstGeom prst="rect">
            <a:avLst/>
          </a:prstGeom>
        </p:spPr>
        <p:txBody>
          <a:bodyPr/>
          <a:lstStyle>
            <a:extLst/>
          </a:lstStyle>
          <a:p>
            <a:endParaRPr lang="en-US"/>
          </a:p>
        </p:txBody>
      </p:sp>
      <p:sp>
        <p:nvSpPr>
          <p:cNvPr id="4" name="מציין מיקום של כותרת תחתונה 3"/>
          <p:cNvSpPr>
            <a:spLocks noGrp="1"/>
          </p:cNvSpPr>
          <p:nvPr>
            <p:ph type="ftr" sz="quarter" idx="11"/>
          </p:nvPr>
        </p:nvSpPr>
        <p:spPr>
          <a:xfrm>
            <a:off x="2971800" y="6381750"/>
            <a:ext cx="2895600" cy="476250"/>
          </a:xfrm>
          <a:prstGeom prst="rect">
            <a:avLst/>
          </a:prstGeom>
        </p:spPr>
        <p:txBody>
          <a:bodyPr/>
          <a:lstStyle>
            <a:extLst/>
          </a:lstStyle>
          <a:p>
            <a:endParaRPr lang="en-US"/>
          </a:p>
        </p:txBody>
      </p:sp>
      <p:sp>
        <p:nvSpPr>
          <p:cNvPr id="5" name="מציין מיקום של מספר שקופית 4"/>
          <p:cNvSpPr>
            <a:spLocks noGrp="1"/>
          </p:cNvSpPr>
          <p:nvPr>
            <p:ph type="sldNum" sz="quarter" idx="12"/>
          </p:nvPr>
        </p:nvSpPr>
        <p:spPr>
          <a:xfrm>
            <a:off x="4191000" y="6305550"/>
            <a:ext cx="914400" cy="476250"/>
          </a:xfrm>
          <a:prstGeom prst="rect">
            <a:avLst/>
          </a:prstGeom>
        </p:spPr>
        <p:txBody>
          <a:bodyPr/>
          <a:lstStyle>
            <a:extLst/>
          </a:lstStyle>
          <a:p>
            <a:fld id="{DEC44DA5-CDE4-48C6-BA5F-FCC039DC673A}"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מלבן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מציין מיקום של תאריך 1"/>
          <p:cNvSpPr>
            <a:spLocks noGrp="1"/>
          </p:cNvSpPr>
          <p:nvPr>
            <p:ph type="dt" sz="half" idx="10"/>
          </p:nvPr>
        </p:nvSpPr>
        <p:spPr>
          <a:xfrm>
            <a:off x="228600" y="6324600"/>
            <a:ext cx="2133600" cy="476250"/>
          </a:xfrm>
          <a:prstGeom prst="rect">
            <a:avLst/>
          </a:prstGeom>
        </p:spPr>
        <p:txBody>
          <a:bodyPr/>
          <a:lstStyle>
            <a:extLst/>
          </a:lstStyle>
          <a:p>
            <a:endParaRPr lang="en-US"/>
          </a:p>
        </p:txBody>
      </p:sp>
      <p:sp>
        <p:nvSpPr>
          <p:cNvPr id="3" name="מציין מיקום של כותרת תחתונה 2"/>
          <p:cNvSpPr>
            <a:spLocks noGrp="1"/>
          </p:cNvSpPr>
          <p:nvPr>
            <p:ph type="ftr" sz="quarter" idx="11"/>
          </p:nvPr>
        </p:nvSpPr>
        <p:spPr>
          <a:xfrm>
            <a:off x="2971800" y="6381750"/>
            <a:ext cx="2895600" cy="476250"/>
          </a:xfrm>
          <a:prstGeom prst="rect">
            <a:avLst/>
          </a:prstGeom>
        </p:spPr>
        <p:txBody>
          <a:bodyPr/>
          <a:lstStyle>
            <a:extLst/>
          </a:lstStyle>
          <a:p>
            <a:endParaRPr lang="en-US"/>
          </a:p>
        </p:txBody>
      </p:sp>
      <p:sp>
        <p:nvSpPr>
          <p:cNvPr id="4" name="מציין מיקום של מספר שקופית 3"/>
          <p:cNvSpPr>
            <a:spLocks noGrp="1"/>
          </p:cNvSpPr>
          <p:nvPr>
            <p:ph type="sldNum" sz="quarter" idx="12"/>
          </p:nvPr>
        </p:nvSpPr>
        <p:spPr>
          <a:xfrm>
            <a:off x="4191000" y="6305550"/>
            <a:ext cx="914400" cy="476250"/>
          </a:xfrm>
          <a:prstGeom prst="rect">
            <a:avLst/>
          </a:prstGeom>
        </p:spPr>
        <p:txBody>
          <a:bodyPr/>
          <a:lstStyle>
            <a:extLst/>
          </a:lstStyle>
          <a:p>
            <a:fld id="{DEC44DA5-CDE4-48C6-BA5F-FCC039DC673A}" type="slidenum">
              <a:rPr lang="en-US" smtClean="0"/>
              <a:pPr/>
              <a:t>‹#›</a:t>
            </a:fld>
            <a:endParaRPr lang="en-US"/>
          </a:p>
        </p:txBody>
      </p:sp>
      <p:sp>
        <p:nvSpPr>
          <p:cNvPr id="6" name="מלבן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תוכן עם כיתוב">
    <p:spTree>
      <p:nvGrpSpPr>
        <p:cNvPr id="1" name=""/>
        <p:cNvGrpSpPr/>
        <p:nvPr/>
      </p:nvGrpSpPr>
      <p:grpSpPr>
        <a:xfrm>
          <a:off x="0" y="0"/>
          <a:ext cx="0" cy="0"/>
          <a:chOff x="0" y="0"/>
          <a:chExt cx="0" cy="0"/>
        </a:xfrm>
      </p:grpSpPr>
      <p:sp>
        <p:nvSpPr>
          <p:cNvPr id="8" name="עוגה 7"/>
          <p:cNvSpPr/>
          <p:nvPr userDrawn="1"/>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אליפסה 8"/>
          <p:cNvSpPr/>
          <p:nvPr userDrawn="1"/>
        </p:nvSpPr>
        <p:spPr>
          <a:xfrm>
            <a:off x="152400" y="0"/>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טבעת 9"/>
          <p:cNvSpPr/>
          <p:nvPr userDrawn="1"/>
        </p:nvSpPr>
        <p:spPr>
          <a:xfrm rot="2315675">
            <a:off x="1287771" y="230696"/>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מציין מיקום טקסט 8"/>
          <p:cNvSpPr>
            <a:spLocks noGrp="1"/>
          </p:cNvSpPr>
          <p:nvPr>
            <p:ph idx="1" hasCustomPrompt="1"/>
          </p:nvPr>
        </p:nvSpPr>
        <p:spPr>
          <a:xfrm>
            <a:off x="228600" y="2971800"/>
            <a:ext cx="8705088" cy="3276600"/>
          </a:xfrm>
          <a:prstGeom prst="rect">
            <a:avLst/>
          </a:prstGeom>
        </p:spPr>
        <p:txBody>
          <a:bodyPr>
            <a:normAutofit/>
          </a:bodyPr>
          <a:lstStyle>
            <a:lvl5pPr algn="ctr">
              <a:defRPr kumimoji="0" lang="he-IL" dirty="0" smtClean="0"/>
            </a:lvl5pPr>
            <a:extLst/>
          </a:lstStyle>
          <a:p>
            <a:pPr lvl="4" eaLnBrk="1" latinLnBrk="0" hangingPunct="1"/>
            <a:r>
              <a:rPr kumimoji="0" lang="he-IL" dirty="0" smtClean="0"/>
              <a:t>לחץ כדי לערוך סגנונות טקסט של תבנית בסיס</a:t>
            </a:r>
          </a:p>
        </p:txBody>
      </p:sp>
      <p:sp>
        <p:nvSpPr>
          <p:cNvPr id="13" name="מציין מיקום של מספר שקופית 21"/>
          <p:cNvSpPr>
            <a:spLocks noGrp="1"/>
          </p:cNvSpPr>
          <p:nvPr>
            <p:ph type="sldNum" sz="quarter" idx="4"/>
          </p:nvPr>
        </p:nvSpPr>
        <p:spPr>
          <a:xfrm>
            <a:off x="4191000" y="6305550"/>
            <a:ext cx="457200" cy="476250"/>
          </a:xfrm>
          <a:prstGeom prst="rect">
            <a:avLst/>
          </a:prstGeom>
        </p:spPr>
        <p:txBody>
          <a:bodyPr anchor="b"/>
          <a:lstStyle>
            <a:lvl1pPr algn="ctr" eaLnBrk="1" latinLnBrk="0" hangingPunct="1">
              <a:defRPr kumimoji="0" sz="1400">
                <a:solidFill>
                  <a:schemeClr val="bg2">
                    <a:shade val="50000"/>
                    <a:satMod val="200000"/>
                  </a:schemeClr>
                </a:solidFill>
                <a:effectLst/>
              </a:defRPr>
            </a:lvl1pPr>
            <a:extLst/>
          </a:lstStyle>
          <a:p>
            <a:fld id="{DEC44DA5-CDE4-48C6-BA5F-FCC039DC673A}" type="slidenum">
              <a:rPr lang="en-US" smtClean="0"/>
              <a:pPr/>
              <a:t>‹#›</a:t>
            </a:fld>
            <a:endParaRPr lang="en-US" dirty="0"/>
          </a:p>
        </p:txBody>
      </p:sp>
      <p:sp>
        <p:nvSpPr>
          <p:cNvPr id="15" name="מציין מיקום של כותרת 4"/>
          <p:cNvSpPr>
            <a:spLocks noGrp="1"/>
          </p:cNvSpPr>
          <p:nvPr>
            <p:ph type="title"/>
          </p:nvPr>
        </p:nvSpPr>
        <p:spPr>
          <a:xfrm>
            <a:off x="685800" y="1371600"/>
            <a:ext cx="7498080" cy="1265238"/>
          </a:xfrm>
          <a:prstGeom prst="rect">
            <a:avLst/>
          </a:prstGeom>
        </p:spPr>
        <p:txBody>
          <a:bodyPr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a:defRPr b="1" cap="none" spc="0">
                <a:ln/>
                <a:solidFill>
                  <a:srgbClr val="00246C"/>
                </a:solidFill>
                <a:effectLst/>
              </a:defRPr>
            </a:lvl1pPr>
            <a:extLst/>
          </a:lstStyle>
          <a:p>
            <a:r>
              <a:rPr kumimoji="0" lang="he-IL" dirty="0" smtClean="0"/>
              <a:t>לחץ כדי לערוך סגנון כותרת של תבנית בסיס</a:t>
            </a:r>
            <a:endParaRPr kumimoji="0" lang="en-US" dirty="0"/>
          </a:p>
        </p:txBody>
      </p:sp>
      <p:pic>
        <p:nvPicPr>
          <p:cNvPr id="16" name="Picture 2" descr="https://www.mizrahi-tefahot.co.il/images/NewSite/hpnew/logo_mizrahi_tefahot.gif"/>
          <p:cNvPicPr>
            <a:picLocks noChangeAspect="1" noChangeArrowheads="1"/>
          </p:cNvPicPr>
          <p:nvPr userDrawn="1"/>
        </p:nvPicPr>
        <p:blipFill>
          <a:blip r:embed="rId2" cstate="print"/>
          <a:srcRect/>
          <a:stretch>
            <a:fillRect/>
          </a:stretch>
        </p:blipFill>
        <p:spPr bwMode="auto">
          <a:xfrm>
            <a:off x="7924800" y="6378222"/>
            <a:ext cx="990600" cy="403578"/>
          </a:xfrm>
          <a:prstGeom prst="rect">
            <a:avLst/>
          </a:prstGeom>
          <a:noFill/>
        </p:spPr>
      </p:pic>
      <p:pic>
        <p:nvPicPr>
          <p:cNvPr id="17" name="Picture 4" descr="דף הבית"/>
          <p:cNvPicPr>
            <a:picLocks noChangeAspect="1" noChangeArrowheads="1"/>
          </p:cNvPicPr>
          <p:nvPr userDrawn="1"/>
        </p:nvPicPr>
        <p:blipFill>
          <a:blip r:embed="rId3" cstate="print"/>
          <a:srcRect/>
          <a:stretch>
            <a:fillRect/>
          </a:stretch>
        </p:blipFill>
        <p:spPr bwMode="auto">
          <a:xfrm>
            <a:off x="228600" y="6362699"/>
            <a:ext cx="1257300" cy="419101"/>
          </a:xfrm>
          <a:prstGeom prst="rect">
            <a:avLst/>
          </a:prstGeom>
          <a:noFill/>
        </p:spPr>
      </p:pic>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עוגה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אליפסה 7"/>
          <p:cNvSpPr/>
          <p:nvPr/>
        </p:nvSpPr>
        <p:spPr>
          <a:xfrm>
            <a:off x="152400" y="0"/>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טבעת 10"/>
          <p:cNvSpPr/>
          <p:nvPr/>
        </p:nvSpPr>
        <p:spPr>
          <a:xfrm rot="2315675">
            <a:off x="1287771" y="230696"/>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מציין מיקום טקסט 8"/>
          <p:cNvSpPr>
            <a:spLocks noGrp="1"/>
          </p:cNvSpPr>
          <p:nvPr>
            <p:ph type="body" idx="1"/>
          </p:nvPr>
        </p:nvSpPr>
        <p:spPr>
          <a:xfrm>
            <a:off x="228600" y="1447800"/>
            <a:ext cx="8705088" cy="4800600"/>
          </a:xfrm>
          <a:prstGeom prst="rect">
            <a:avLst/>
          </a:prstGeom>
        </p:spPr>
        <p:txBody>
          <a:bodyPr>
            <a:normAutofit/>
          </a:bodyPr>
          <a:lstStyle>
            <a:extLst/>
          </a:lstStyle>
          <a:p>
            <a:pPr lvl="0" eaLnBrk="1" latinLnBrk="0" hangingPunct="1"/>
            <a:r>
              <a:rPr kumimoji="0" lang="he-IL" dirty="0" smtClean="0"/>
              <a:t>לחץ כדי לערוך סגנונות טקסט של תבנית בסיס</a:t>
            </a:r>
          </a:p>
          <a:p>
            <a:pPr lvl="1" eaLnBrk="1" latinLnBrk="0" hangingPunct="1"/>
            <a:r>
              <a:rPr kumimoji="0" lang="he-IL" dirty="0" smtClean="0"/>
              <a:t>רמה שנייה</a:t>
            </a:r>
          </a:p>
          <a:p>
            <a:pPr lvl="2" eaLnBrk="1" latinLnBrk="0" hangingPunct="1"/>
            <a:r>
              <a:rPr kumimoji="0" lang="he-IL" dirty="0" smtClean="0"/>
              <a:t>רמה שלישית</a:t>
            </a:r>
          </a:p>
          <a:p>
            <a:pPr lvl="3" eaLnBrk="1" latinLnBrk="0" hangingPunct="1"/>
            <a:r>
              <a:rPr kumimoji="0" lang="he-IL" dirty="0" smtClean="0"/>
              <a:t>רמה רביעית</a:t>
            </a:r>
          </a:p>
          <a:p>
            <a:pPr lvl="4" eaLnBrk="1" latinLnBrk="0" hangingPunct="1"/>
            <a:r>
              <a:rPr kumimoji="0" lang="he-IL" dirty="0" smtClean="0"/>
              <a:t>רמה חמישית</a:t>
            </a:r>
            <a:endParaRPr kumimoji="0" lang="en-US" dirty="0"/>
          </a:p>
        </p:txBody>
      </p:sp>
      <p:sp>
        <p:nvSpPr>
          <p:cNvPr id="5" name="מציין מיקום של כותרת 4"/>
          <p:cNvSpPr>
            <a:spLocks noGrp="1"/>
          </p:cNvSpPr>
          <p:nvPr>
            <p:ph type="title"/>
          </p:nvPr>
        </p:nvSpPr>
        <p:spPr>
          <a:xfrm>
            <a:off x="1435608" y="152400"/>
            <a:ext cx="7498080" cy="1265238"/>
          </a:xfrm>
          <a:prstGeom prst="rect">
            <a:avLst/>
          </a:prstGeom>
        </p:spPr>
        <p:txBody>
          <a:bodyPr anchor="ctr">
            <a:noAutofit/>
          </a:bodyPr>
          <a:lstStyle>
            <a:extLst/>
          </a:lstStyle>
          <a:p>
            <a:r>
              <a:rPr kumimoji="0" lang="he-IL" dirty="0" smtClean="0"/>
              <a:t>לחץ כדי לערוך סגנון כותרת של תבנית בסיס</a:t>
            </a:r>
            <a:endParaRPr kumimoji="0" lang="en-US" dirty="0"/>
          </a:p>
        </p:txBody>
      </p:sp>
      <p:pic>
        <p:nvPicPr>
          <p:cNvPr id="13" name="Picture 2" descr="https://www.mizrahi-tefahot.co.il/images/NewSite/hpnew/logo_mizrahi_tefahot.gif"/>
          <p:cNvPicPr>
            <a:picLocks noChangeAspect="1" noChangeArrowheads="1"/>
          </p:cNvPicPr>
          <p:nvPr userDrawn="1"/>
        </p:nvPicPr>
        <p:blipFill>
          <a:blip r:embed="rId14" cstate="print"/>
          <a:srcRect/>
          <a:stretch>
            <a:fillRect/>
          </a:stretch>
        </p:blipFill>
        <p:spPr bwMode="auto">
          <a:xfrm>
            <a:off x="7924800" y="6378222"/>
            <a:ext cx="990600" cy="403578"/>
          </a:xfrm>
          <a:prstGeom prst="rect">
            <a:avLst/>
          </a:prstGeom>
          <a:noFill/>
        </p:spPr>
      </p:pic>
      <p:pic>
        <p:nvPicPr>
          <p:cNvPr id="14" name="Picture 4" descr="דף הבית"/>
          <p:cNvPicPr>
            <a:picLocks noChangeAspect="1" noChangeArrowheads="1"/>
          </p:cNvPicPr>
          <p:nvPr userDrawn="1"/>
        </p:nvPicPr>
        <p:blipFill>
          <a:blip r:embed="rId15" cstate="print"/>
          <a:srcRect/>
          <a:stretch>
            <a:fillRect/>
          </a:stretch>
        </p:blipFill>
        <p:spPr bwMode="auto">
          <a:xfrm>
            <a:off x="228600" y="6362699"/>
            <a:ext cx="1257300" cy="419101"/>
          </a:xfrm>
          <a:prstGeom prst="rect">
            <a:avLst/>
          </a:prstGeom>
          <a:noFill/>
        </p:spPr>
      </p:pic>
      <p:sp>
        <p:nvSpPr>
          <p:cNvPr id="12" name="מציין מיקום של מספר שקופית 21"/>
          <p:cNvSpPr>
            <a:spLocks noGrp="1"/>
          </p:cNvSpPr>
          <p:nvPr>
            <p:ph type="sldNum" sz="quarter" idx="4"/>
          </p:nvPr>
        </p:nvSpPr>
        <p:spPr>
          <a:xfrm>
            <a:off x="4191000" y="6305550"/>
            <a:ext cx="457200" cy="476250"/>
          </a:xfrm>
          <a:prstGeom prst="rect">
            <a:avLst/>
          </a:prstGeom>
        </p:spPr>
        <p:txBody>
          <a:bodyPr anchor="b"/>
          <a:lstStyle>
            <a:lvl1pPr algn="ctr" eaLnBrk="1" latinLnBrk="0" hangingPunct="1">
              <a:defRPr kumimoji="0" sz="1600">
                <a:solidFill>
                  <a:schemeClr val="bg2">
                    <a:shade val="50000"/>
                    <a:satMod val="200000"/>
                  </a:schemeClr>
                </a:solidFill>
                <a:effectLst/>
              </a:defRPr>
            </a:lvl1pPr>
            <a:extLst/>
          </a:lstStyle>
          <a:p>
            <a:fld id="{DEC44DA5-CDE4-48C6-BA5F-FCC039DC673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48"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Lst>
  <p:transition/>
  <p:timing>
    <p:tnLst>
      <p:par>
        <p:cTn id="1" dur="indefinite" restart="never" nodeType="tmRoot"/>
      </p:par>
    </p:tnLst>
  </p:timing>
  <p:hf hdr="0" ftr="0" dt="0"/>
  <p:txStyles>
    <p:titleStyle>
      <a:lvl1pPr algn="r" rtl="1" eaLnBrk="1" latinLnBrk="0" hangingPunct="1">
        <a:spcBef>
          <a:spcPct val="0"/>
        </a:spcBef>
        <a:buNone/>
        <a:defRPr kumimoji="0" lang="en-US" sz="4000" b="1" kern="1200" cap="none" spc="0" dirty="0">
          <a:ln/>
          <a:solidFill>
            <a:srgbClr val="00246C"/>
          </a:solidFill>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6.png"/><Relationship Id="rId4" Type="http://schemas.openxmlformats.org/officeDocument/2006/relationships/diagramLayout" Target="../diagrams/layout3.xm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6.pn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6.xml"/><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image" Target="../media/image5.png"/><Relationship Id="rId4" Type="http://schemas.openxmlformats.org/officeDocument/2006/relationships/slide" Target="slide2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0" y="1433102"/>
            <a:ext cx="8964488"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200000"/>
              </a:lnSpc>
              <a:spcBef>
                <a:spcPct val="0"/>
              </a:spcBef>
              <a:spcAft>
                <a:spcPct val="0"/>
              </a:spcAft>
              <a:buClrTx/>
              <a:buSzTx/>
              <a:buFontTx/>
              <a:buNone/>
              <a:tabLst/>
              <a:defRPr/>
            </a:pPr>
            <a:r>
              <a:rPr kumimoji="0" lang="he-IL" sz="2000" b="1" i="0" u="sng" strike="noStrike" kern="1200" cap="none" spc="0" normalizeH="0" baseline="0" noProof="0" dirty="0" smtClean="0">
                <a:ln>
                  <a:noFill/>
                </a:ln>
                <a:solidFill>
                  <a:schemeClr val="accent1">
                    <a:lumMod val="50000"/>
                  </a:schemeClr>
                </a:solidFill>
                <a:effectLst>
                  <a:outerShdw blurRad="50000" dist="30000" dir="5400000" algn="tl" rotWithShape="0">
                    <a:srgbClr val="000000">
                      <a:alpha val="30000"/>
                    </a:srgbClr>
                  </a:outerShdw>
                </a:effectLst>
                <a:uLnTx/>
                <a:uFillTx/>
                <a:latin typeface="Calibri" pitchFamily="34" charset="0"/>
                <a:ea typeface="Calibri" pitchFamily="34" charset="0"/>
                <a:cs typeface="Arial" pitchFamily="34" charset="0"/>
              </a:rPr>
              <a:t>סטודנטים להסמכה:</a:t>
            </a:r>
          </a:p>
          <a:p>
            <a:pPr lvl="0" algn="r" rtl="1" fontAlgn="base">
              <a:spcBef>
                <a:spcPct val="0"/>
              </a:spcBef>
              <a:spcAft>
                <a:spcPct val="0"/>
              </a:spcAft>
              <a:buClr>
                <a:schemeClr val="accent1">
                  <a:lumMod val="50000"/>
                </a:schemeClr>
              </a:buClr>
              <a:buFont typeface="Wingdings" pitchFamily="2" charset="2"/>
              <a:buChar char="§"/>
            </a:pPr>
            <a:r>
              <a:rPr kumimoji="0" lang="he-IL" sz="2000" b="0" i="0" u="none" strike="noStrike" kern="1200" cap="none" spc="0" normalizeH="0" baseline="0" noProof="0" dirty="0" smtClean="0">
                <a:ln>
                  <a:noFill/>
                </a:ln>
                <a:solidFill>
                  <a:sysClr val="windowText" lastClr="000000"/>
                </a:solidFill>
                <a:effectLst/>
                <a:uLnTx/>
                <a:uFillTx/>
                <a:latin typeface="Calibri" pitchFamily="34" charset="0"/>
                <a:ea typeface="Calibri" pitchFamily="34" charset="0"/>
                <a:cs typeface="Arial" pitchFamily="34" charset="0"/>
              </a:rPr>
              <a:t> </a:t>
            </a:r>
            <a:r>
              <a:rPr lang="he-IL" sz="2000" dirty="0">
                <a:solidFill>
                  <a:sysClr val="windowText" lastClr="000000"/>
                </a:solidFill>
                <a:effectLst>
                  <a:outerShdw blurRad="50000" dist="30000" dir="5400000" algn="tl" rotWithShape="0">
                    <a:srgbClr val="000000">
                      <a:alpha val="30000"/>
                    </a:srgbClr>
                  </a:outerShdw>
                </a:effectLst>
                <a:latin typeface="Calibri" pitchFamily="34" charset="0"/>
                <a:ea typeface="Calibri" pitchFamily="34" charset="0"/>
                <a:cs typeface="Arial" pitchFamily="34" charset="0"/>
              </a:rPr>
              <a:t>מעיין סולומון </a:t>
            </a:r>
            <a:r>
              <a:rPr kumimoji="0" lang="he-IL" sz="2000" b="0" i="0" u="none" strike="noStrike" kern="1200" cap="none" spc="0" normalizeH="0" baseline="0" noProof="0" dirty="0" smtClean="0">
                <a:ln>
                  <a:noFill/>
                </a:ln>
                <a:solidFill>
                  <a:sysClr val="windowText" lastClr="000000"/>
                </a:solidFill>
                <a:effectLst/>
                <a:uLnTx/>
                <a:uFillTx/>
                <a:latin typeface="Calibri" pitchFamily="34" charset="0"/>
                <a:ea typeface="Calibri" pitchFamily="34" charset="0"/>
                <a:cs typeface="Arial" pitchFamily="34" charset="0"/>
              </a:rPr>
              <a:t>- </a:t>
            </a:r>
            <a:r>
              <a:rPr lang="he-IL" dirty="0">
                <a:solidFill>
                  <a:sysClr val="windowText" lastClr="000000"/>
                </a:solidFill>
                <a:latin typeface="Calibri" pitchFamily="34" charset="0"/>
                <a:ea typeface="Calibri" pitchFamily="34" charset="0"/>
                <a:cs typeface="Arial" pitchFamily="34" charset="0"/>
              </a:rPr>
              <a:t>סטודנטית </a:t>
            </a:r>
            <a:r>
              <a:rPr lang="he-IL" dirty="0" smtClean="0">
                <a:solidFill>
                  <a:sysClr val="windowText" lastClr="000000"/>
                </a:solidFill>
                <a:latin typeface="Calibri" pitchFamily="34" charset="0"/>
                <a:ea typeface="Calibri" pitchFamily="34" charset="0"/>
                <a:cs typeface="Arial" pitchFamily="34" charset="0"/>
              </a:rPr>
              <a:t>במגמות שירות וכלכלה</a:t>
            </a:r>
            <a:endParaRPr kumimoji="0" lang="en-US" sz="1800" b="0" i="0" u="none" strike="noStrike" kern="1200" cap="none" spc="0" normalizeH="0" baseline="0" noProof="0" dirty="0" smtClean="0">
              <a:ln>
                <a:noFill/>
              </a:ln>
              <a:solidFill>
                <a:sysClr val="windowText" lastClr="000000"/>
              </a:solidFill>
              <a:effectLst/>
              <a:uLnTx/>
              <a:uFillTx/>
              <a:latin typeface="Arial" pitchFamily="34" charset="0"/>
              <a:ea typeface="+mj-ea"/>
              <a:cs typeface="Arial" pitchFamily="34" charset="0"/>
            </a:endParaRPr>
          </a:p>
          <a:p>
            <a:pPr algn="r" rtl="1" fontAlgn="base">
              <a:spcBef>
                <a:spcPct val="0"/>
              </a:spcBef>
              <a:spcAft>
                <a:spcPct val="0"/>
              </a:spcAft>
              <a:buClr>
                <a:schemeClr val="accent1">
                  <a:lumMod val="50000"/>
                </a:schemeClr>
              </a:buClr>
              <a:buFont typeface="Wingdings" pitchFamily="2" charset="2"/>
              <a:buChar char="§"/>
            </a:pPr>
            <a:r>
              <a:rPr kumimoji="0" lang="he-IL" sz="2000" b="0" i="0" u="none" strike="noStrike" kern="1200" cap="none" spc="0" normalizeH="0" baseline="0" noProof="0" dirty="0" smtClean="0">
                <a:ln>
                  <a:noFill/>
                </a:ln>
                <a:solidFill>
                  <a:sysClr val="windowText" lastClr="000000"/>
                </a:solidFill>
                <a:effectLst>
                  <a:outerShdw blurRad="50000" dist="30000" dir="5400000" algn="tl" rotWithShape="0">
                    <a:srgbClr val="000000">
                      <a:alpha val="30000"/>
                    </a:srgbClr>
                  </a:outerShdw>
                </a:effectLst>
                <a:uLnTx/>
                <a:uFillTx/>
                <a:latin typeface="Calibri" pitchFamily="34" charset="0"/>
                <a:ea typeface="Calibri" pitchFamily="34" charset="0"/>
                <a:cs typeface="Arial" pitchFamily="34" charset="0"/>
              </a:rPr>
              <a:t> רביד </a:t>
            </a:r>
            <a:r>
              <a:rPr kumimoji="0" lang="he-IL" sz="2000" b="0" i="0" u="none" strike="noStrike" kern="1200" cap="none" spc="0" normalizeH="0" baseline="0" noProof="0" dirty="0" err="1" smtClean="0">
                <a:ln>
                  <a:noFill/>
                </a:ln>
                <a:solidFill>
                  <a:sysClr val="windowText" lastClr="000000"/>
                </a:solidFill>
                <a:effectLst>
                  <a:outerShdw blurRad="50000" dist="30000" dir="5400000" algn="tl" rotWithShape="0">
                    <a:srgbClr val="000000">
                      <a:alpha val="30000"/>
                    </a:srgbClr>
                  </a:outerShdw>
                </a:effectLst>
                <a:uLnTx/>
                <a:uFillTx/>
                <a:latin typeface="Calibri" pitchFamily="34" charset="0"/>
                <a:ea typeface="Calibri" pitchFamily="34" charset="0"/>
                <a:cs typeface="Arial" pitchFamily="34" charset="0"/>
              </a:rPr>
              <a:t>פלדי</a:t>
            </a:r>
            <a:r>
              <a:rPr kumimoji="0" lang="he-IL" sz="2000" b="0" i="0" u="none" strike="noStrike" kern="1200" cap="none" spc="0" normalizeH="0" baseline="0" noProof="0" dirty="0" smtClean="0">
                <a:ln>
                  <a:noFill/>
                </a:ln>
                <a:solidFill>
                  <a:sysClr val="windowText" lastClr="000000"/>
                </a:solidFill>
                <a:effectLst>
                  <a:outerShdw blurRad="50000" dist="30000" dir="5400000" algn="tl" rotWithShape="0">
                    <a:srgbClr val="000000">
                      <a:alpha val="30000"/>
                    </a:srgbClr>
                  </a:outerShdw>
                </a:effectLst>
                <a:uLnTx/>
                <a:uFillTx/>
                <a:latin typeface="Calibri" pitchFamily="34" charset="0"/>
                <a:ea typeface="Calibri" pitchFamily="34" charset="0"/>
                <a:cs typeface="Arial" pitchFamily="34" charset="0"/>
              </a:rPr>
              <a:t> </a:t>
            </a:r>
            <a:r>
              <a:rPr lang="he-IL" sz="2000" dirty="0">
                <a:solidFill>
                  <a:sysClr val="windowText" lastClr="000000"/>
                </a:solidFill>
                <a:latin typeface="Calibri" pitchFamily="34" charset="0"/>
                <a:ea typeface="Calibri" pitchFamily="34" charset="0"/>
                <a:cs typeface="Arial" pitchFamily="34" charset="0"/>
              </a:rPr>
              <a:t>- </a:t>
            </a:r>
            <a:r>
              <a:rPr lang="he-IL" dirty="0" smtClean="0">
                <a:solidFill>
                  <a:sysClr val="windowText" lastClr="000000"/>
                </a:solidFill>
                <a:latin typeface="Calibri" pitchFamily="34" charset="0"/>
                <a:ea typeface="Calibri" pitchFamily="34" charset="0"/>
                <a:cs typeface="Arial" pitchFamily="34" charset="0"/>
              </a:rPr>
              <a:t>סטודנט במגמות שירות, ידע וכלכלה</a:t>
            </a:r>
            <a:endParaRPr kumimoji="0" lang="en-US" sz="1800" b="0" i="0" u="none" strike="noStrike" kern="1200" cap="none" spc="0" normalizeH="0" baseline="0" noProof="0" dirty="0" smtClean="0">
              <a:ln>
                <a:noFill/>
              </a:ln>
              <a:solidFill>
                <a:sysClr val="windowText" lastClr="000000"/>
              </a:solidFill>
              <a:effectLst>
                <a:outerShdw blurRad="50000" dist="30000" dir="5400000" algn="tl" rotWithShape="0">
                  <a:srgbClr val="000000">
                    <a:alpha val="30000"/>
                  </a:srgbClr>
                </a:outerShdw>
              </a:effectLst>
              <a:uLnTx/>
              <a:uFillTx/>
              <a:latin typeface="Calibri" pitchFamily="34" charset="0"/>
              <a:ea typeface="Calibri" pitchFamily="34" charset="0"/>
              <a:cs typeface="Arial" pitchFamily="34" charset="0"/>
            </a:endParaRPr>
          </a:p>
          <a:p>
            <a:pPr algn="r" rtl="1" fontAlgn="base">
              <a:spcBef>
                <a:spcPct val="0"/>
              </a:spcBef>
              <a:spcAft>
                <a:spcPct val="0"/>
              </a:spcAft>
              <a:buClr>
                <a:schemeClr val="accent1">
                  <a:lumMod val="50000"/>
                </a:schemeClr>
              </a:buClr>
              <a:buFont typeface="Wingdings" pitchFamily="2" charset="2"/>
              <a:buChar char="§"/>
            </a:pPr>
            <a:r>
              <a:rPr kumimoji="0" lang="he-IL" sz="2000" b="0" i="0" u="none" strike="noStrike" kern="1200" cap="none" spc="0" normalizeH="0" baseline="0" noProof="0" dirty="0" smtClean="0">
                <a:ln>
                  <a:noFill/>
                </a:ln>
                <a:solidFill>
                  <a:sysClr val="windowText" lastClr="000000"/>
                </a:solidFill>
                <a:effectLst>
                  <a:outerShdw blurRad="50000" dist="30000" dir="5400000" algn="tl" rotWithShape="0">
                    <a:srgbClr val="000000">
                      <a:alpha val="30000"/>
                    </a:srgbClr>
                  </a:outerShdw>
                </a:effectLst>
                <a:uLnTx/>
                <a:uFillTx/>
                <a:latin typeface="Calibri" pitchFamily="34" charset="0"/>
                <a:ea typeface="Calibri" pitchFamily="34" charset="0"/>
                <a:cs typeface="Arial" pitchFamily="34" charset="0"/>
              </a:rPr>
              <a:t> עדי סוזן </a:t>
            </a:r>
            <a:r>
              <a:rPr lang="he-IL" sz="2000" dirty="0" smtClean="0">
                <a:solidFill>
                  <a:sysClr val="windowText" lastClr="000000"/>
                </a:solidFill>
                <a:latin typeface="Calibri" pitchFamily="34" charset="0"/>
                <a:ea typeface="Calibri" pitchFamily="34" charset="0"/>
                <a:cs typeface="Arial" pitchFamily="34" charset="0"/>
              </a:rPr>
              <a:t>- </a:t>
            </a:r>
            <a:r>
              <a:rPr lang="he-IL" dirty="0" smtClean="0">
                <a:solidFill>
                  <a:sysClr val="windowText" lastClr="000000"/>
                </a:solidFill>
                <a:latin typeface="Calibri" pitchFamily="34" charset="0"/>
                <a:ea typeface="Calibri" pitchFamily="34" charset="0"/>
                <a:cs typeface="Arial" pitchFamily="34" charset="0"/>
              </a:rPr>
              <a:t>סטודנטית במגמת מערכות ידע</a:t>
            </a:r>
            <a:endParaRPr kumimoji="0" lang="en-US" sz="1800" b="0" i="0" u="none" strike="noStrike" kern="1200" cap="none" spc="0" normalizeH="0" baseline="0" noProof="0" dirty="0" smtClean="0">
              <a:ln>
                <a:noFill/>
              </a:ln>
              <a:solidFill>
                <a:sysClr val="windowText" lastClr="000000"/>
              </a:solidFill>
              <a:effectLst>
                <a:outerShdw blurRad="50000" dist="30000" dir="5400000" algn="tl" rotWithShape="0">
                  <a:srgbClr val="000000">
                    <a:alpha val="30000"/>
                  </a:srgbClr>
                </a:outerShdw>
              </a:effectLst>
              <a:uLnTx/>
              <a:uFillTx/>
              <a:latin typeface="Calibri" pitchFamily="34" charset="0"/>
              <a:ea typeface="Calibri" pitchFamily="34" charset="0"/>
              <a:cs typeface="Arial" pitchFamily="34" charset="0"/>
            </a:endParaRPr>
          </a:p>
          <a:p>
            <a:pPr lvl="0" algn="r" rtl="1" fontAlgn="base">
              <a:spcBef>
                <a:spcPct val="0"/>
              </a:spcBef>
              <a:spcAft>
                <a:spcPct val="0"/>
              </a:spcAft>
              <a:buClr>
                <a:schemeClr val="accent1">
                  <a:lumMod val="50000"/>
                </a:schemeClr>
              </a:buClr>
              <a:buFont typeface="Wingdings" pitchFamily="2" charset="2"/>
              <a:buChar char="§"/>
            </a:pPr>
            <a:r>
              <a:rPr kumimoji="0" lang="he-IL" sz="2000" b="0" i="0" u="none" strike="noStrike" kern="1200" cap="none" spc="0" normalizeH="0" baseline="0" noProof="0" dirty="0" smtClean="0">
                <a:ln>
                  <a:noFill/>
                </a:ln>
                <a:solidFill>
                  <a:sysClr val="windowText" lastClr="000000"/>
                </a:solidFill>
                <a:effectLst>
                  <a:outerShdw blurRad="50000" dist="30000" dir="5400000" algn="tl" rotWithShape="0">
                    <a:srgbClr val="000000">
                      <a:alpha val="30000"/>
                    </a:srgbClr>
                  </a:outerShdw>
                </a:effectLst>
                <a:uLnTx/>
                <a:uFillTx/>
                <a:latin typeface="Calibri" pitchFamily="34" charset="0"/>
                <a:ea typeface="Calibri" pitchFamily="34" charset="0"/>
                <a:cs typeface="Arial" pitchFamily="34" charset="0"/>
              </a:rPr>
              <a:t> אברהמי ישראלי </a:t>
            </a:r>
            <a:r>
              <a:rPr lang="he-IL" sz="2000" dirty="0" smtClean="0">
                <a:solidFill>
                  <a:sysClr val="windowText" lastClr="000000"/>
                </a:solidFill>
                <a:latin typeface="Calibri" pitchFamily="34" charset="0"/>
                <a:ea typeface="Calibri" pitchFamily="34" charset="0"/>
                <a:cs typeface="Arial" pitchFamily="34" charset="0"/>
              </a:rPr>
              <a:t>- </a:t>
            </a:r>
            <a:r>
              <a:rPr lang="he-IL" dirty="0" smtClean="0">
                <a:solidFill>
                  <a:sysClr val="windowText" lastClr="000000"/>
                </a:solidFill>
                <a:latin typeface="Calibri" pitchFamily="34" charset="0"/>
                <a:ea typeface="Calibri" pitchFamily="34" charset="0"/>
                <a:cs typeface="Arial" pitchFamily="34" charset="0"/>
              </a:rPr>
              <a:t>סטודנט במגמת מערכות ידע וכלכלה</a:t>
            </a:r>
          </a:p>
          <a:p>
            <a:pPr algn="r" rtl="1" fontAlgn="base">
              <a:spcBef>
                <a:spcPct val="0"/>
              </a:spcBef>
              <a:spcAft>
                <a:spcPct val="0"/>
              </a:spcAft>
              <a:buClr>
                <a:schemeClr val="accent1">
                  <a:lumMod val="50000"/>
                </a:schemeClr>
              </a:buClr>
              <a:buFont typeface="Wingdings" pitchFamily="2" charset="2"/>
              <a:buChar char="§"/>
            </a:pPr>
            <a:r>
              <a:rPr lang="he-IL" sz="2000" dirty="0">
                <a:solidFill>
                  <a:sysClr val="windowText" lastClr="000000"/>
                </a:solidFill>
                <a:effectLst>
                  <a:outerShdw blurRad="50000" dist="30000" dir="5400000" algn="tl" rotWithShape="0">
                    <a:srgbClr val="000000">
                      <a:alpha val="30000"/>
                    </a:srgbClr>
                  </a:outerShdw>
                </a:effectLst>
                <a:latin typeface="Calibri" pitchFamily="34" charset="0"/>
                <a:ea typeface="Calibri" pitchFamily="34" charset="0"/>
                <a:cs typeface="Arial" pitchFamily="34" charset="0"/>
              </a:rPr>
              <a:t> ארנון הכט </a:t>
            </a:r>
            <a:r>
              <a:rPr lang="he-IL" sz="2000" dirty="0" smtClean="0">
                <a:solidFill>
                  <a:sysClr val="windowText" lastClr="000000"/>
                </a:solidFill>
                <a:latin typeface="Calibri" pitchFamily="34" charset="0"/>
                <a:ea typeface="Calibri" pitchFamily="34" charset="0"/>
                <a:cs typeface="Arial" pitchFamily="34" charset="0"/>
              </a:rPr>
              <a:t>– </a:t>
            </a:r>
            <a:r>
              <a:rPr lang="he-IL" dirty="0" smtClean="0">
                <a:solidFill>
                  <a:sysClr val="windowText" lastClr="000000"/>
                </a:solidFill>
                <a:latin typeface="Calibri" pitchFamily="34" charset="0"/>
                <a:ea typeface="Calibri" pitchFamily="34" charset="0"/>
                <a:cs typeface="Arial" pitchFamily="34" charset="0"/>
              </a:rPr>
              <a:t>סטודנט במסלול מערכות מידע (מדעי המחשב)</a:t>
            </a:r>
            <a:endParaRPr kumimoji="0" lang="he-IL" b="0" i="0" u="none" strike="noStrike" kern="1200" cap="none" spc="0" normalizeH="0" baseline="0" noProof="0" dirty="0" smtClean="0">
              <a:ln>
                <a:noFill/>
              </a:ln>
              <a:solidFill>
                <a:sysClr val="windowText" lastClr="000000"/>
              </a:solidFill>
              <a:effectLst>
                <a:outerShdw blurRad="50000" dist="30000" dir="5400000" algn="tl" rotWithShape="0">
                  <a:srgbClr val="000000">
                    <a:alpha val="30000"/>
                  </a:srgbClr>
                </a:outerShdw>
              </a:effectLst>
              <a:uLnTx/>
              <a:uFillTx/>
              <a:latin typeface="Calibri" pitchFamily="34" charset="0"/>
              <a:ea typeface="+mj-ea"/>
              <a:cs typeface="Arial" pitchFamily="34" charset="0"/>
            </a:endParaRPr>
          </a:p>
          <a:p>
            <a:pPr algn="r" rtl="1" fontAlgn="base">
              <a:lnSpc>
                <a:spcPct val="200000"/>
              </a:lnSpc>
              <a:spcBef>
                <a:spcPct val="0"/>
              </a:spcBef>
              <a:spcAft>
                <a:spcPct val="0"/>
              </a:spcAft>
              <a:defRPr/>
            </a:pPr>
            <a:r>
              <a:rPr lang="he-IL" sz="2000" b="1" u="sng" dirty="0" smtClean="0">
                <a:solidFill>
                  <a:schemeClr val="accent1">
                    <a:lumMod val="50000"/>
                  </a:schemeClr>
                </a:solidFill>
                <a:effectLst>
                  <a:outerShdw blurRad="50000" dist="30000" dir="5400000" algn="tl" rotWithShape="0">
                    <a:srgbClr val="000000">
                      <a:alpha val="30000"/>
                    </a:srgbClr>
                  </a:outerShdw>
                </a:effectLst>
                <a:latin typeface="Calibri" pitchFamily="34" charset="0"/>
                <a:ea typeface="Calibri" pitchFamily="34" charset="0"/>
                <a:cs typeface="Arial" pitchFamily="34" charset="0"/>
              </a:rPr>
              <a:t>מנחים אקדמיים:</a:t>
            </a:r>
            <a:endParaRPr lang="he-IL" sz="2000" b="1" u="sng" dirty="0">
              <a:solidFill>
                <a:schemeClr val="accent1">
                  <a:lumMod val="50000"/>
                </a:schemeClr>
              </a:solidFill>
              <a:effectLst>
                <a:outerShdw blurRad="50000" dist="30000" dir="5400000" algn="tl" rotWithShape="0">
                  <a:srgbClr val="000000">
                    <a:alpha val="30000"/>
                  </a:srgbClr>
                </a:outerShdw>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
                <a:schemeClr val="accent1">
                  <a:lumMod val="50000"/>
                </a:schemeClr>
              </a:buClr>
              <a:buSzTx/>
              <a:buFont typeface="Wingdings" pitchFamily="2" charset="2"/>
              <a:buChar char="§"/>
              <a:tabLst/>
              <a:defRPr/>
            </a:pPr>
            <a:r>
              <a:rPr kumimoji="0" lang="he-IL" sz="2000" b="0" i="0" u="none" strike="noStrike" kern="1200" cap="none" spc="0" normalizeH="0" baseline="0" noProof="0" dirty="0" smtClean="0">
                <a:ln>
                  <a:noFill/>
                </a:ln>
                <a:solidFill>
                  <a:sysClr val="windowText" lastClr="000000"/>
                </a:solidFill>
                <a:effectLst>
                  <a:outerShdw blurRad="50000" dist="30000" dir="5400000" algn="tl" rotWithShape="0">
                    <a:srgbClr val="000000">
                      <a:alpha val="30000"/>
                    </a:srgbClr>
                  </a:outerShdw>
                </a:effectLst>
                <a:uLnTx/>
                <a:uFillTx/>
                <a:latin typeface="Calibri" pitchFamily="34" charset="0"/>
                <a:ea typeface="Calibri" pitchFamily="34" charset="0"/>
                <a:cs typeface="Arial" pitchFamily="34" charset="0"/>
              </a:rPr>
              <a:t> </a:t>
            </a:r>
            <a:r>
              <a:rPr lang="he-IL" sz="2000" dirty="0" smtClean="0">
                <a:solidFill>
                  <a:sysClr val="windowText" lastClr="000000"/>
                </a:solidFill>
                <a:effectLst>
                  <a:outerShdw blurRad="50000" dist="30000" dir="5400000" algn="tl" rotWithShape="0">
                    <a:srgbClr val="000000">
                      <a:alpha val="30000"/>
                    </a:srgbClr>
                  </a:outerShdw>
                </a:effectLst>
                <a:latin typeface="Calibri" pitchFamily="34" charset="0"/>
                <a:ea typeface="Calibri" pitchFamily="34" charset="0"/>
                <a:cs typeface="Arial" pitchFamily="34" charset="0"/>
              </a:rPr>
              <a:t>פרופסור </a:t>
            </a:r>
            <a:r>
              <a:rPr kumimoji="0" lang="he-IL" sz="2000" b="0" i="0" u="none" strike="noStrike" kern="1200" cap="none" spc="0" normalizeH="0" baseline="0" noProof="0" dirty="0" smtClean="0">
                <a:ln>
                  <a:noFill/>
                </a:ln>
                <a:solidFill>
                  <a:sysClr val="windowText" lastClr="000000"/>
                </a:solidFill>
                <a:effectLst>
                  <a:outerShdw blurRad="50000" dist="30000" dir="5400000" algn="tl" rotWithShape="0">
                    <a:srgbClr val="000000">
                      <a:alpha val="30000"/>
                    </a:srgbClr>
                  </a:outerShdw>
                </a:effectLst>
                <a:uLnTx/>
                <a:uFillTx/>
                <a:latin typeface="Calibri" pitchFamily="34" charset="0"/>
                <a:ea typeface="Calibri" pitchFamily="34" charset="0"/>
                <a:cs typeface="Arial" pitchFamily="34" charset="0"/>
              </a:rPr>
              <a:t>אבישי </a:t>
            </a:r>
            <a:r>
              <a:rPr kumimoji="0" lang="he-IL" sz="2000" b="0" i="0" u="none" strike="noStrike" kern="1200" cap="none" spc="0" normalizeH="0" baseline="0" noProof="0" dirty="0" err="1" smtClean="0">
                <a:ln>
                  <a:noFill/>
                </a:ln>
                <a:solidFill>
                  <a:sysClr val="windowText" lastClr="000000"/>
                </a:solidFill>
                <a:effectLst>
                  <a:outerShdw blurRad="50000" dist="30000" dir="5400000" algn="tl" rotWithShape="0">
                    <a:srgbClr val="000000">
                      <a:alpha val="30000"/>
                    </a:srgbClr>
                  </a:outerShdw>
                </a:effectLst>
                <a:uLnTx/>
                <a:uFillTx/>
                <a:latin typeface="Calibri" pitchFamily="34" charset="0"/>
                <a:ea typeface="Calibri" pitchFamily="34" charset="0"/>
                <a:cs typeface="Arial" pitchFamily="34" charset="0"/>
              </a:rPr>
              <a:t>מנדלבאום</a:t>
            </a:r>
            <a:r>
              <a:rPr kumimoji="0" lang="he-IL" sz="2000" b="0" i="0" u="none" strike="noStrike" kern="1200" cap="none" spc="0" normalizeH="0" baseline="0" noProof="0" dirty="0" smtClean="0">
                <a:ln>
                  <a:noFill/>
                </a:ln>
                <a:solidFill>
                  <a:sysClr val="windowText" lastClr="000000"/>
                </a:solidFill>
                <a:effectLst>
                  <a:outerShdw blurRad="50000" dist="30000" dir="5400000" algn="tl" rotWithShape="0">
                    <a:srgbClr val="000000">
                      <a:alpha val="30000"/>
                    </a:srgbClr>
                  </a:outerShdw>
                </a:effectLst>
                <a:uLnTx/>
                <a:uFillTx/>
                <a:latin typeface="Calibri" pitchFamily="34" charset="0"/>
                <a:ea typeface="Calibri" pitchFamily="34" charset="0"/>
                <a:cs typeface="Arial" pitchFamily="34" charset="0"/>
              </a:rPr>
              <a:t> </a:t>
            </a:r>
            <a:r>
              <a:rPr lang="he-IL" dirty="0" smtClean="0">
                <a:solidFill>
                  <a:sysClr val="windowText" lastClr="000000"/>
                </a:solidFill>
                <a:latin typeface="Calibri" pitchFamily="34" charset="0"/>
                <a:ea typeface="Calibri" pitchFamily="34" charset="0"/>
                <a:cs typeface="Arial" pitchFamily="34" charset="0"/>
              </a:rPr>
              <a:t>- פרופ' למערכות שירות בפקולטה</a:t>
            </a:r>
          </a:p>
          <a:p>
            <a:pPr marL="0" marR="0" lvl="0" indent="0" algn="r" defTabSz="914400" rtl="1" eaLnBrk="1" fontAlgn="base" latinLnBrk="0" hangingPunct="1">
              <a:lnSpc>
                <a:spcPct val="100000"/>
              </a:lnSpc>
              <a:spcBef>
                <a:spcPct val="0"/>
              </a:spcBef>
              <a:spcAft>
                <a:spcPct val="0"/>
              </a:spcAft>
              <a:buClr>
                <a:schemeClr val="accent1">
                  <a:lumMod val="50000"/>
                </a:schemeClr>
              </a:buClr>
              <a:buSzTx/>
              <a:buFont typeface="Wingdings" pitchFamily="2" charset="2"/>
              <a:buChar char="§"/>
              <a:tabLst/>
              <a:defRPr/>
            </a:pPr>
            <a:r>
              <a:rPr kumimoji="0" lang="he-IL" sz="2000" b="0" i="0" u="none" strike="noStrike" kern="1200" cap="none" spc="0" normalizeH="0" baseline="0" noProof="0" dirty="0" smtClean="0">
                <a:ln>
                  <a:noFill/>
                </a:ln>
                <a:solidFill>
                  <a:sysClr val="windowText" lastClr="000000"/>
                </a:solidFill>
                <a:effectLst>
                  <a:outerShdw blurRad="50000" dist="30000" dir="5400000" algn="tl" rotWithShape="0">
                    <a:srgbClr val="000000">
                      <a:alpha val="30000"/>
                    </a:srgbClr>
                  </a:outerShdw>
                </a:effectLst>
                <a:uLnTx/>
                <a:uFillTx/>
                <a:latin typeface="Calibri" pitchFamily="34" charset="0"/>
                <a:ea typeface="Calibri" pitchFamily="34" charset="0"/>
                <a:cs typeface="Arial" pitchFamily="34" charset="0"/>
              </a:rPr>
              <a:t> פרופסור איתן גרסטנר </a:t>
            </a:r>
            <a:r>
              <a:rPr kumimoji="0" lang="he-IL" sz="1800" b="0" i="0" u="none" strike="noStrike" kern="1200" cap="none" spc="0" normalizeH="0" baseline="0" noProof="0" dirty="0" smtClean="0">
                <a:ln>
                  <a:noFill/>
                </a:ln>
                <a:solidFill>
                  <a:sysClr val="windowText" lastClr="000000"/>
                </a:solidFill>
                <a:effectLst>
                  <a:outerShdw blurRad="50000" dist="30000" dir="5400000" algn="tl" rotWithShape="0">
                    <a:srgbClr val="000000">
                      <a:alpha val="30000"/>
                    </a:srgbClr>
                  </a:outerShdw>
                </a:effectLst>
                <a:uLnTx/>
                <a:uFillTx/>
                <a:latin typeface="Calibri" pitchFamily="34" charset="0"/>
                <a:ea typeface="Calibri" pitchFamily="34" charset="0"/>
                <a:cs typeface="Arial" pitchFamily="34" charset="0"/>
              </a:rPr>
              <a:t>–  </a:t>
            </a:r>
            <a:r>
              <a:rPr lang="he-IL" dirty="0" smtClean="0">
                <a:solidFill>
                  <a:sysClr val="windowText" lastClr="000000"/>
                </a:solidFill>
                <a:latin typeface="Calibri" pitchFamily="34" charset="0"/>
                <a:ea typeface="Calibri" pitchFamily="34" charset="0"/>
                <a:cs typeface="Arial" pitchFamily="34" charset="0"/>
              </a:rPr>
              <a:t>פרופ' לשיווק בפקולטה</a:t>
            </a:r>
          </a:p>
          <a:p>
            <a:pPr algn="r" rtl="1" fontAlgn="base">
              <a:lnSpc>
                <a:spcPct val="200000"/>
              </a:lnSpc>
              <a:spcBef>
                <a:spcPct val="0"/>
              </a:spcBef>
              <a:spcAft>
                <a:spcPct val="0"/>
              </a:spcAft>
              <a:defRPr/>
            </a:pPr>
            <a:r>
              <a:rPr lang="he-IL" sz="2000" b="1" u="sng" dirty="0" smtClean="0">
                <a:solidFill>
                  <a:schemeClr val="accent1">
                    <a:lumMod val="50000"/>
                  </a:schemeClr>
                </a:solidFill>
                <a:effectLst>
                  <a:outerShdw blurRad="50000" dist="30000" dir="5400000" algn="tl" rotWithShape="0">
                    <a:srgbClr val="000000">
                      <a:alpha val="30000"/>
                    </a:srgbClr>
                  </a:outerShdw>
                </a:effectLst>
                <a:latin typeface="Calibri" pitchFamily="34" charset="0"/>
                <a:ea typeface="Calibri" pitchFamily="34" charset="0"/>
                <a:cs typeface="Arial" pitchFamily="34" charset="0"/>
              </a:rPr>
              <a:t>מנחים מקצועיים:</a:t>
            </a:r>
            <a:endParaRPr lang="he-IL" sz="2000" b="1" u="sng" dirty="0">
              <a:solidFill>
                <a:schemeClr val="accent1">
                  <a:lumMod val="50000"/>
                </a:schemeClr>
              </a:solidFill>
              <a:effectLst>
                <a:outerShdw blurRad="50000" dist="30000" dir="5400000" algn="tl" rotWithShape="0">
                  <a:srgbClr val="000000">
                    <a:alpha val="30000"/>
                  </a:srgbClr>
                </a:outerShdw>
              </a:effectLst>
              <a:latin typeface="Calibri" pitchFamily="34" charset="0"/>
              <a:ea typeface="Calibri" pitchFamily="34" charset="0"/>
              <a:cs typeface="Arial" pitchFamily="34" charset="0"/>
            </a:endParaRPr>
          </a:p>
          <a:p>
            <a:pPr algn="r" rtl="1" fontAlgn="base">
              <a:spcBef>
                <a:spcPct val="0"/>
              </a:spcBef>
              <a:spcAft>
                <a:spcPct val="0"/>
              </a:spcAft>
              <a:buClr>
                <a:schemeClr val="accent1">
                  <a:lumMod val="50000"/>
                </a:schemeClr>
              </a:buClr>
              <a:buFont typeface="Wingdings" pitchFamily="2" charset="2"/>
              <a:buChar char="§"/>
              <a:defRPr/>
            </a:pPr>
            <a:r>
              <a:rPr lang="en-US" sz="2000" dirty="0" smtClean="0">
                <a:solidFill>
                  <a:sysClr val="windowText" lastClr="000000"/>
                </a:solidFill>
                <a:effectLst>
                  <a:outerShdw blurRad="50000" dist="30000" dir="5400000" algn="tl" rotWithShape="0">
                    <a:srgbClr val="000000">
                      <a:alpha val="30000"/>
                    </a:srgbClr>
                  </a:outerShdw>
                </a:effectLst>
                <a:latin typeface="Calibri" pitchFamily="34" charset="0"/>
                <a:ea typeface="Calibri" pitchFamily="34" charset="0"/>
                <a:cs typeface="Arial" pitchFamily="34" charset="0"/>
              </a:rPr>
              <a:t> </a:t>
            </a:r>
            <a:r>
              <a:rPr lang="he-IL" sz="2000" dirty="0" smtClean="0">
                <a:solidFill>
                  <a:sysClr val="windowText" lastClr="000000"/>
                </a:solidFill>
                <a:effectLst>
                  <a:outerShdw blurRad="50000" dist="30000" dir="5400000" algn="tl" rotWithShape="0">
                    <a:srgbClr val="000000">
                      <a:alpha val="30000"/>
                    </a:srgbClr>
                  </a:outerShdw>
                </a:effectLst>
                <a:latin typeface="Calibri" pitchFamily="34" charset="0"/>
                <a:ea typeface="Calibri" pitchFamily="34" charset="0"/>
                <a:cs typeface="Arial" pitchFamily="34" charset="0"/>
              </a:rPr>
              <a:t>אמיתי כהן </a:t>
            </a:r>
            <a:r>
              <a:rPr lang="he-IL" dirty="0" smtClean="0">
                <a:solidFill>
                  <a:sysClr val="windowText" lastClr="000000"/>
                </a:solidFill>
                <a:effectLst>
                  <a:outerShdw blurRad="50000" dist="30000" dir="5400000" algn="tl" rotWithShape="0">
                    <a:srgbClr val="000000">
                      <a:alpha val="30000"/>
                    </a:srgbClr>
                  </a:outerShdw>
                </a:effectLst>
                <a:latin typeface="Calibri" pitchFamily="34" charset="0"/>
                <a:ea typeface="Calibri" pitchFamily="34" charset="0"/>
                <a:cs typeface="Arial" pitchFamily="34" charset="0"/>
              </a:rPr>
              <a:t>– </a:t>
            </a:r>
            <a:r>
              <a:rPr lang="he-IL" dirty="0" smtClean="0">
                <a:solidFill>
                  <a:sysClr val="windowText" lastClr="000000"/>
                </a:solidFill>
                <a:latin typeface="Calibri" pitchFamily="34" charset="0"/>
                <a:ea typeface="Calibri" pitchFamily="34" charset="0"/>
                <a:cs typeface="Arial" pitchFamily="34" charset="0"/>
              </a:rPr>
              <a:t>מנהל מדור אנליזה של המוקד הטלפוני בבנק מזרחי-טפחות</a:t>
            </a:r>
          </a:p>
          <a:p>
            <a:pPr algn="r" rtl="1" fontAlgn="base">
              <a:spcBef>
                <a:spcPct val="0"/>
              </a:spcBef>
              <a:spcAft>
                <a:spcPct val="0"/>
              </a:spcAft>
              <a:buClr>
                <a:schemeClr val="accent1">
                  <a:lumMod val="50000"/>
                </a:schemeClr>
              </a:buClr>
              <a:buFont typeface="Wingdings" pitchFamily="2" charset="2"/>
              <a:buChar char="§"/>
              <a:defRPr/>
            </a:pPr>
            <a:r>
              <a:rPr lang="en-US" sz="2000" dirty="0" smtClean="0">
                <a:solidFill>
                  <a:sysClr val="windowText" lastClr="000000"/>
                </a:solidFill>
                <a:effectLst>
                  <a:outerShdw blurRad="50000" dist="30000" dir="5400000" algn="tl" rotWithShape="0">
                    <a:srgbClr val="000000">
                      <a:alpha val="30000"/>
                    </a:srgbClr>
                  </a:outerShdw>
                </a:effectLst>
                <a:latin typeface="Calibri" pitchFamily="34" charset="0"/>
                <a:ea typeface="Calibri" pitchFamily="34" charset="0"/>
                <a:cs typeface="Arial" pitchFamily="34" charset="0"/>
              </a:rPr>
              <a:t> </a:t>
            </a:r>
            <a:r>
              <a:rPr lang="he-IL" sz="2000" dirty="0" err="1" smtClean="0">
                <a:solidFill>
                  <a:sysClr val="windowText" lastClr="000000"/>
                </a:solidFill>
                <a:effectLst>
                  <a:outerShdw blurRad="50000" dist="30000" dir="5400000" algn="tl" rotWithShape="0">
                    <a:srgbClr val="000000">
                      <a:alpha val="30000"/>
                    </a:srgbClr>
                  </a:outerShdw>
                </a:effectLst>
                <a:latin typeface="Calibri" pitchFamily="34" charset="0"/>
                <a:ea typeface="Calibri" pitchFamily="34" charset="0"/>
                <a:cs typeface="Arial" pitchFamily="34" charset="0"/>
              </a:rPr>
              <a:t>קטיה</a:t>
            </a:r>
            <a:r>
              <a:rPr lang="he-IL" sz="2000" dirty="0" smtClean="0">
                <a:solidFill>
                  <a:sysClr val="windowText" lastClr="000000"/>
                </a:solidFill>
                <a:effectLst>
                  <a:outerShdw blurRad="50000" dist="30000" dir="5400000" algn="tl" rotWithShape="0">
                    <a:srgbClr val="000000">
                      <a:alpha val="30000"/>
                    </a:srgbClr>
                  </a:outerShdw>
                </a:effectLst>
                <a:latin typeface="Calibri" pitchFamily="34" charset="0"/>
                <a:ea typeface="Calibri" pitchFamily="34" charset="0"/>
                <a:cs typeface="Arial" pitchFamily="34" charset="0"/>
              </a:rPr>
              <a:t> קודי </a:t>
            </a:r>
            <a:r>
              <a:rPr lang="he-IL" dirty="0" smtClean="0">
                <a:solidFill>
                  <a:sysClr val="windowText" lastClr="000000"/>
                </a:solidFill>
                <a:latin typeface="Calibri" pitchFamily="34" charset="0"/>
                <a:ea typeface="Calibri" pitchFamily="34" charset="0"/>
                <a:cs typeface="Arial" pitchFamily="34" charset="0"/>
              </a:rPr>
              <a:t>– אחראית נתונים מבנק מזרחי במעבדת </a:t>
            </a:r>
            <a:r>
              <a:rPr lang="en-US" dirty="0" smtClean="0">
                <a:solidFill>
                  <a:sysClr val="windowText" lastClr="000000"/>
                </a:solidFill>
                <a:latin typeface="Calibri" pitchFamily="34" charset="0"/>
                <a:ea typeface="Calibri" pitchFamily="34" charset="0"/>
                <a:cs typeface="Arial" pitchFamily="34" charset="0"/>
              </a:rPr>
              <a:t>"SEE”</a:t>
            </a:r>
            <a:r>
              <a:rPr lang="he-IL" dirty="0" smtClean="0">
                <a:solidFill>
                  <a:sysClr val="windowText" lastClr="000000"/>
                </a:solidFill>
                <a:latin typeface="Calibri" pitchFamily="34" charset="0"/>
                <a:ea typeface="Calibri" pitchFamily="34" charset="0"/>
                <a:cs typeface="Arial" pitchFamily="34" charset="0"/>
              </a:rPr>
              <a:t> בטכניון</a:t>
            </a:r>
          </a:p>
        </p:txBody>
      </p:sp>
      <p:sp>
        <p:nvSpPr>
          <p:cNvPr id="3" name="כותרת 2"/>
          <p:cNvSpPr>
            <a:spLocks noGrp="1"/>
          </p:cNvSpPr>
          <p:nvPr>
            <p:ph type="title"/>
          </p:nvPr>
        </p:nvSpPr>
        <p:spPr>
          <a:xfrm>
            <a:off x="533400" y="228600"/>
            <a:ext cx="8305800" cy="1265238"/>
          </a:xfrm>
        </p:spPr>
        <p:txBody>
          <a:bodyPr>
            <a:noAutofit/>
          </a:bodyPr>
          <a:lstStyle/>
          <a:p>
            <a:r>
              <a:rPr lang="he-IL" dirty="0" smtClean="0"/>
              <a:t>מוקד טלפוני בבנק</a:t>
            </a:r>
            <a:r>
              <a:rPr dirty="0" smtClean="0"/>
              <a:t>:</a:t>
            </a:r>
            <a:r>
              <a:rPr lang="he-IL" dirty="0" smtClean="0"/>
              <a:t>  </a:t>
            </a:r>
            <a:r>
              <a:rPr dirty="0" smtClean="0"/>
              <a:t/>
            </a:r>
            <a:br>
              <a:rPr dirty="0" smtClean="0"/>
            </a:br>
            <a:r>
              <a:rPr lang="he-IL" dirty="0" smtClean="0"/>
              <a:t>מודל לקישור נתונים תפעוליים להכנסות </a:t>
            </a:r>
            <a:endParaRPr lang="en-US" dirty="0"/>
          </a:p>
        </p:txBody>
      </p:sp>
      <p:sp>
        <p:nvSpPr>
          <p:cNvPr id="5" name="Slide Number Placeholder 4"/>
          <p:cNvSpPr>
            <a:spLocks noGrp="1"/>
          </p:cNvSpPr>
          <p:nvPr>
            <p:ph type="sldNum" sz="quarter" idx="4"/>
          </p:nvPr>
        </p:nvSpPr>
        <p:spPr/>
        <p:txBody>
          <a:bodyPr/>
          <a:lstStyle/>
          <a:p>
            <a:fld id="{DEC44DA5-CDE4-48C6-BA5F-FCC039DC673A}" type="slidenum">
              <a:rPr lang="en-US" sz="1400" smtClean="0"/>
              <a:pPr/>
              <a:t>1</a:t>
            </a:fld>
            <a:endParaRPr lang="en-US" sz="1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שיטת עבודה – שלב 3</a:t>
            </a:r>
            <a:endParaRPr lang="en-US" dirty="0"/>
          </a:p>
        </p:txBody>
      </p:sp>
      <p:sp>
        <p:nvSpPr>
          <p:cNvPr id="3" name="כותרת משנה 2"/>
          <p:cNvSpPr>
            <a:spLocks noGrp="1"/>
          </p:cNvSpPr>
          <p:nvPr>
            <p:ph type="subTitle" idx="1"/>
          </p:nvPr>
        </p:nvSpPr>
        <p:spPr>
          <a:xfrm>
            <a:off x="2133600" y="914400"/>
            <a:ext cx="6705600" cy="5257800"/>
          </a:xfrm>
        </p:spPr>
        <p:txBody>
          <a:bodyPr>
            <a:normAutofit/>
          </a:bodyPr>
          <a:lstStyle/>
          <a:p>
            <a:r>
              <a:rPr lang="he-IL" sz="2400" b="1" u="sng" dirty="0" smtClean="0"/>
              <a:t>מודל – מציאת הכנסות מנורמלות ליחידת זמן</a:t>
            </a:r>
          </a:p>
          <a:p>
            <a:pPr marL="27432" lvl="1" algn="r">
              <a:lnSpc>
                <a:spcPct val="150000"/>
              </a:lnSpc>
              <a:spcBef>
                <a:spcPts val="600"/>
              </a:spcBef>
              <a:buSzPct val="80000"/>
              <a:buFont typeface="Wingdings" pitchFamily="2" charset="2"/>
              <a:buChar char="§"/>
            </a:pPr>
            <a:r>
              <a:rPr lang="he-IL" sz="2400" dirty="0" smtClean="0">
                <a:solidFill>
                  <a:schemeClr val="tx2">
                    <a:shade val="30000"/>
                    <a:satMod val="150000"/>
                  </a:schemeClr>
                </a:solidFill>
              </a:rPr>
              <a:t> </a:t>
            </a:r>
            <a:r>
              <a:rPr lang="he-IL" sz="2400" u="sng" dirty="0" smtClean="0">
                <a:solidFill>
                  <a:schemeClr val="tx2">
                    <a:shade val="30000"/>
                    <a:satMod val="150000"/>
                  </a:schemeClr>
                </a:solidFill>
              </a:rPr>
              <a:t>המודל</a:t>
            </a:r>
            <a:r>
              <a:rPr lang="he-IL" sz="2400" dirty="0" smtClean="0">
                <a:solidFill>
                  <a:schemeClr val="tx2">
                    <a:shade val="30000"/>
                    <a:satMod val="150000"/>
                  </a:schemeClr>
                </a:solidFill>
              </a:rPr>
              <a:t>:</a:t>
            </a:r>
          </a:p>
          <a:p>
            <a:pPr marL="36000" lvl="1" algn="r">
              <a:lnSpc>
                <a:spcPct val="150000"/>
              </a:lnSpc>
              <a:spcBef>
                <a:spcPts val="0"/>
              </a:spcBef>
              <a:buSzPct val="80000"/>
            </a:pPr>
            <a:endParaRPr lang="he-IL" sz="2000" dirty="0" smtClean="0"/>
          </a:p>
          <a:p>
            <a:pPr marL="27432" lvl="1" algn="r">
              <a:lnSpc>
                <a:spcPct val="150000"/>
              </a:lnSpc>
              <a:spcBef>
                <a:spcPts val="600"/>
              </a:spcBef>
              <a:buSzPct val="80000"/>
            </a:pPr>
            <a:endParaRPr lang="he-IL" sz="2000" dirty="0" smtClean="0">
              <a:solidFill>
                <a:schemeClr val="tx2">
                  <a:shade val="30000"/>
                  <a:satMod val="150000"/>
                </a:schemeClr>
              </a:solidFill>
            </a:endParaRPr>
          </a:p>
          <a:p>
            <a:pPr marL="27432" lvl="1" algn="r">
              <a:lnSpc>
                <a:spcPct val="150000"/>
              </a:lnSpc>
              <a:spcBef>
                <a:spcPts val="600"/>
              </a:spcBef>
              <a:buSzPct val="80000"/>
            </a:pPr>
            <a:endParaRPr lang="he-IL" sz="2000" dirty="0" smtClean="0">
              <a:solidFill>
                <a:schemeClr val="tx2">
                  <a:shade val="30000"/>
                  <a:satMod val="150000"/>
                </a:schemeClr>
              </a:solidFill>
            </a:endParaRPr>
          </a:p>
          <a:p>
            <a:pPr marL="27432" lvl="1" algn="r">
              <a:spcBef>
                <a:spcPts val="600"/>
              </a:spcBef>
              <a:buSzPct val="80000"/>
            </a:pPr>
            <a:r>
              <a:rPr lang="he-IL" sz="2000" dirty="0" smtClean="0">
                <a:solidFill>
                  <a:schemeClr val="tx2">
                    <a:shade val="30000"/>
                    <a:satMod val="150000"/>
                  </a:schemeClr>
                </a:solidFill>
              </a:rPr>
              <a:t>נשתמש בהנחת המודל הראשונה, נחלק ב- </a:t>
            </a:r>
            <a:r>
              <a:rPr lang="en-US" sz="2000" dirty="0" smtClean="0"/>
              <a:t>  </a:t>
            </a:r>
            <a:r>
              <a:rPr lang="en-US" sz="2400" dirty="0" smtClean="0"/>
              <a:t>S</a:t>
            </a:r>
            <a:r>
              <a:rPr lang="en-US" sz="2000" dirty="0" smtClean="0"/>
              <a:t>i</a:t>
            </a:r>
            <a:r>
              <a:rPr lang="he-IL" sz="2000" dirty="0" smtClean="0"/>
              <a:t>ונקבל:</a:t>
            </a:r>
            <a:endParaRPr lang="he-IL" sz="2000" dirty="0" smtClean="0">
              <a:solidFill>
                <a:schemeClr val="tx2">
                  <a:shade val="30000"/>
                  <a:satMod val="150000"/>
                </a:schemeClr>
              </a:solidFill>
            </a:endParaRPr>
          </a:p>
        </p:txBody>
      </p:sp>
      <p:sp>
        <p:nvSpPr>
          <p:cNvPr id="6" name="Slide Number Placeholder 5"/>
          <p:cNvSpPr>
            <a:spLocks noGrp="1"/>
          </p:cNvSpPr>
          <p:nvPr>
            <p:ph type="sldNum" sz="quarter" idx="4"/>
          </p:nvPr>
        </p:nvSpPr>
        <p:spPr>
          <a:xfrm>
            <a:off x="3810000" y="6305550"/>
            <a:ext cx="1143000" cy="476250"/>
          </a:xfrm>
        </p:spPr>
        <p:txBody>
          <a:bodyPr/>
          <a:lstStyle/>
          <a:p>
            <a:fld id="{DEC44DA5-CDE4-48C6-BA5F-FCC039DC673A}" type="slidenum">
              <a:rPr lang="en-US" smtClean="0"/>
              <a:pPr/>
              <a:t>10</a:t>
            </a:fld>
            <a:endParaRPr lang="en-US"/>
          </a:p>
        </p:txBody>
      </p:sp>
      <p:pic>
        <p:nvPicPr>
          <p:cNvPr id="8" name="תמונה 7" descr="תמונה1.png"/>
          <p:cNvPicPr>
            <a:picLocks/>
          </p:cNvPicPr>
          <p:nvPr/>
        </p:nvPicPr>
        <p:blipFill>
          <a:blip r:embed="rId3" cstate="print"/>
          <a:srcRect b="52862"/>
          <a:stretch>
            <a:fillRect/>
          </a:stretch>
        </p:blipFill>
        <p:spPr>
          <a:xfrm>
            <a:off x="143402" y="914841"/>
            <a:ext cx="1761598" cy="2514159"/>
          </a:xfrm>
          <a:prstGeom prst="rect">
            <a:avLst/>
          </a:prstGeom>
        </p:spPr>
      </p:pic>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542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542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5428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778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778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778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833" name="Rectangle 9"/>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8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778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grpSp>
        <p:nvGrpSpPr>
          <p:cNvPr id="28" name="Group 27"/>
          <p:cNvGrpSpPr/>
          <p:nvPr/>
        </p:nvGrpSpPr>
        <p:grpSpPr>
          <a:xfrm>
            <a:off x="2438400" y="2133600"/>
            <a:ext cx="5455104" cy="762000"/>
            <a:chOff x="2774496" y="2133600"/>
            <a:chExt cx="5455104" cy="762000"/>
          </a:xfrm>
        </p:grpSpPr>
        <p:pic>
          <p:nvPicPr>
            <p:cNvPr id="7987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74496" y="2133600"/>
              <a:ext cx="1187904" cy="685800"/>
            </a:xfrm>
            <a:prstGeom prst="rect">
              <a:avLst/>
            </a:prstGeom>
            <a:noFill/>
          </p:spPr>
        </p:pic>
        <p:sp>
          <p:nvSpPr>
            <p:cNvPr id="24" name="כותרת משנה 2"/>
            <p:cNvSpPr txBox="1">
              <a:spLocks/>
            </p:cNvSpPr>
            <p:nvPr/>
          </p:nvSpPr>
          <p:spPr>
            <a:xfrm>
              <a:off x="4495800" y="2209800"/>
              <a:ext cx="3733800" cy="685800"/>
            </a:xfrm>
            <a:prstGeom prst="rect">
              <a:avLst/>
            </a:prstGeom>
          </p:spPr>
          <p:txBody>
            <a:bodyPr tIns="0">
              <a:normAutofit/>
            </a:bodyPr>
            <a:lstStyle/>
            <a:p>
              <a:pPr algn="r" rtl="1"/>
              <a:r>
                <a:rPr lang="he-IL" dirty="0" smtClean="0"/>
                <a:t>סה"כ הכנסות מלקוח </a:t>
              </a:r>
              <a:r>
                <a:rPr lang="en-US" dirty="0" err="1" smtClean="0"/>
                <a:t>i</a:t>
              </a:r>
              <a:r>
                <a:rPr lang="he-IL" dirty="0" smtClean="0"/>
                <a:t> במונחי "לקוח 0"</a:t>
              </a:r>
            </a:p>
            <a:p>
              <a:pPr algn="r" rtl="1"/>
              <a:r>
                <a:rPr lang="he-IL" dirty="0" smtClean="0"/>
                <a:t>אשר התקבלו במוקד השירות בלבד. </a:t>
              </a:r>
              <a:endParaRPr lang="en-US" dirty="0" smtClean="0"/>
            </a:p>
            <a:p>
              <a:pPr marL="36000" marR="0" lvl="1" indent="0" algn="r" defTabSz="914400" rtl="1" eaLnBrk="1" fontAlgn="auto" latinLnBrk="0" hangingPunct="1">
                <a:lnSpc>
                  <a:spcPct val="150000"/>
                </a:lnSpc>
                <a:spcBef>
                  <a:spcPts val="0"/>
                </a:spcBef>
                <a:spcAft>
                  <a:spcPts val="0"/>
                </a:spcAft>
                <a:buClr>
                  <a:schemeClr val="accent1"/>
                </a:buClr>
                <a:buSzPct val="80000"/>
                <a:buFont typeface="Verdana"/>
                <a:buNone/>
                <a:tabLst/>
                <a:defRPr/>
              </a:pPr>
              <a:endParaRPr kumimoji="0" lang="he-IL" sz="2000" b="0" i="0" u="none" strike="noStrike" kern="1200" cap="none" spc="0" normalizeH="0" baseline="0" noProof="0" dirty="0" smtClean="0">
                <a:ln>
                  <a:noFill/>
                </a:ln>
                <a:solidFill>
                  <a:schemeClr val="tx1"/>
                </a:solidFill>
                <a:effectLst/>
                <a:uLnTx/>
                <a:uFillTx/>
                <a:latin typeface="+mn-lt"/>
                <a:ea typeface="+mn-ea"/>
                <a:cs typeface="+mn-cs"/>
              </a:endParaRPr>
            </a:p>
            <a:p>
              <a:pPr marL="27432" marR="0" lvl="1" indent="0" algn="r" defTabSz="914400" rtl="1" eaLnBrk="1" fontAlgn="auto" latinLnBrk="0" hangingPunct="1">
                <a:lnSpc>
                  <a:spcPct val="150000"/>
                </a:lnSpc>
                <a:spcBef>
                  <a:spcPts val="600"/>
                </a:spcBef>
                <a:spcAft>
                  <a:spcPts val="0"/>
                </a:spcAft>
                <a:buClr>
                  <a:schemeClr val="accent1"/>
                </a:buClr>
                <a:buSzPct val="80000"/>
                <a:buFont typeface="Verdana"/>
                <a:buNone/>
                <a:tabLst/>
                <a:defRPr/>
              </a:pPr>
              <a:endParaRPr kumimoji="0" lang="he-IL"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
          <p:nvSpPr>
            <p:cNvPr id="25" name="כותרת משנה 2"/>
            <p:cNvSpPr txBox="1">
              <a:spLocks/>
            </p:cNvSpPr>
            <p:nvPr/>
          </p:nvSpPr>
          <p:spPr>
            <a:xfrm>
              <a:off x="4114800" y="2286000"/>
              <a:ext cx="457200" cy="381000"/>
            </a:xfrm>
            <a:prstGeom prst="rect">
              <a:avLst/>
            </a:prstGeom>
          </p:spPr>
          <p:txBody>
            <a:bodyPr tIns="0">
              <a:normAutofit lnSpcReduction="10000"/>
            </a:bodyPr>
            <a:lstStyle/>
            <a:p>
              <a:r>
                <a:rPr lang="en-US" sz="2400" dirty="0" smtClean="0"/>
                <a:t>=</a:t>
              </a:r>
            </a:p>
            <a:p>
              <a:pPr marL="36000" marR="0" lvl="1" indent="0" algn="r" defTabSz="914400" rtl="1" eaLnBrk="1" fontAlgn="auto" latinLnBrk="0" hangingPunct="1">
                <a:lnSpc>
                  <a:spcPct val="150000"/>
                </a:lnSpc>
                <a:spcBef>
                  <a:spcPts val="0"/>
                </a:spcBef>
                <a:spcAft>
                  <a:spcPts val="0"/>
                </a:spcAft>
                <a:buClr>
                  <a:schemeClr val="accent1"/>
                </a:buClr>
                <a:buSzPct val="80000"/>
                <a:buFont typeface="Verdana"/>
                <a:buNone/>
                <a:tabLst/>
                <a:defRPr/>
              </a:pPr>
              <a:endParaRPr kumimoji="0" lang="he-IL" sz="2000" b="0" i="0" u="none" strike="noStrike" kern="1200" cap="none" spc="0" normalizeH="0" baseline="0" noProof="0" dirty="0" smtClean="0">
                <a:ln>
                  <a:noFill/>
                </a:ln>
                <a:solidFill>
                  <a:schemeClr val="tx1"/>
                </a:solidFill>
                <a:effectLst/>
                <a:uLnTx/>
                <a:uFillTx/>
                <a:latin typeface="+mn-lt"/>
                <a:ea typeface="+mn-ea"/>
                <a:cs typeface="+mn-cs"/>
              </a:endParaRPr>
            </a:p>
            <a:p>
              <a:pPr marL="27432" marR="0" lvl="1" indent="0" algn="r" defTabSz="914400" rtl="1" eaLnBrk="1" fontAlgn="auto" latinLnBrk="0" hangingPunct="1">
                <a:lnSpc>
                  <a:spcPct val="150000"/>
                </a:lnSpc>
                <a:spcBef>
                  <a:spcPts val="600"/>
                </a:spcBef>
                <a:spcAft>
                  <a:spcPts val="0"/>
                </a:spcAft>
                <a:buClr>
                  <a:schemeClr val="accent1"/>
                </a:buClr>
                <a:buSzPct val="80000"/>
                <a:buFont typeface="Verdana"/>
                <a:buNone/>
                <a:tabLst/>
                <a:defRPr/>
              </a:pPr>
              <a:endParaRPr kumimoji="0" lang="he-IL"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grpSp>
      <p:sp>
        <p:nvSpPr>
          <p:cNvPr id="798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grpSp>
        <p:nvGrpSpPr>
          <p:cNvPr id="34" name="Group 33"/>
          <p:cNvGrpSpPr/>
          <p:nvPr/>
        </p:nvGrpSpPr>
        <p:grpSpPr>
          <a:xfrm>
            <a:off x="2286000" y="4343400"/>
            <a:ext cx="5715000" cy="1643248"/>
            <a:chOff x="2286000" y="4343400"/>
            <a:chExt cx="5715000" cy="1643248"/>
          </a:xfrm>
        </p:grpSpPr>
        <p:pic>
          <p:nvPicPr>
            <p:cNvPr id="7987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86000" y="4343400"/>
              <a:ext cx="2057400" cy="1643248"/>
            </a:xfrm>
            <a:prstGeom prst="rect">
              <a:avLst/>
            </a:prstGeom>
            <a:noFill/>
          </p:spPr>
        </p:pic>
        <p:sp>
          <p:nvSpPr>
            <p:cNvPr id="31" name="כותרת משנה 2"/>
            <p:cNvSpPr txBox="1">
              <a:spLocks/>
            </p:cNvSpPr>
            <p:nvPr/>
          </p:nvSpPr>
          <p:spPr>
            <a:xfrm>
              <a:off x="4267200" y="4572000"/>
              <a:ext cx="3733800" cy="1219200"/>
            </a:xfrm>
            <a:prstGeom prst="rect">
              <a:avLst/>
            </a:prstGeom>
          </p:spPr>
          <p:txBody>
            <a:bodyPr tIns="0">
              <a:normAutofit/>
            </a:bodyPr>
            <a:lstStyle/>
            <a:p>
              <a:pPr algn="r" rtl="1"/>
              <a:r>
                <a:rPr lang="he-IL" dirty="0" smtClean="0"/>
                <a:t>הכנסות מלקוח </a:t>
              </a:r>
              <a:r>
                <a:rPr lang="en-US" dirty="0" err="1" smtClean="0"/>
                <a:t>i</a:t>
              </a:r>
              <a:r>
                <a:rPr lang="he-IL" dirty="0" smtClean="0"/>
                <a:t> במונחי "לקוח 0"</a:t>
              </a:r>
            </a:p>
            <a:p>
              <a:pPr algn="r" rtl="1"/>
              <a:r>
                <a:rPr lang="he-IL" dirty="0" smtClean="0"/>
                <a:t>אשר התקבלו במוקד השירות בלבד   	</a:t>
              </a:r>
              <a:r>
                <a:rPr lang="he-IL" b="1" u="sng" dirty="0" smtClean="0">
                  <a:solidFill>
                    <a:srgbClr val="C00000"/>
                  </a:solidFill>
                </a:rPr>
                <a:t>ליחידת זמן</a:t>
              </a:r>
            </a:p>
            <a:p>
              <a:pPr algn="r" rtl="1"/>
              <a:endParaRPr lang="en-US" dirty="0" smtClean="0"/>
            </a:p>
            <a:p>
              <a:pPr marL="36000" marR="0" lvl="1" indent="0" algn="r" defTabSz="914400" rtl="1" eaLnBrk="1" fontAlgn="auto" latinLnBrk="0" hangingPunct="1">
                <a:lnSpc>
                  <a:spcPct val="150000"/>
                </a:lnSpc>
                <a:spcBef>
                  <a:spcPts val="0"/>
                </a:spcBef>
                <a:spcAft>
                  <a:spcPts val="0"/>
                </a:spcAft>
                <a:buClr>
                  <a:schemeClr val="accent1"/>
                </a:buClr>
                <a:buSzPct val="80000"/>
                <a:buFont typeface="Verdana"/>
                <a:buNone/>
                <a:tabLst/>
                <a:defRPr/>
              </a:pPr>
              <a:endParaRPr kumimoji="0" lang="he-IL" sz="2000" b="0" i="0" u="none" strike="noStrike" kern="1200" cap="none" spc="0" normalizeH="0" baseline="0" noProof="0" dirty="0" smtClean="0">
                <a:ln>
                  <a:noFill/>
                </a:ln>
                <a:solidFill>
                  <a:schemeClr val="tx1"/>
                </a:solidFill>
                <a:effectLst/>
                <a:uLnTx/>
                <a:uFillTx/>
                <a:latin typeface="+mn-lt"/>
                <a:ea typeface="+mn-ea"/>
                <a:cs typeface="+mn-cs"/>
              </a:endParaRPr>
            </a:p>
            <a:p>
              <a:pPr marL="27432" marR="0" lvl="1" indent="0" algn="r" defTabSz="914400" rtl="1" eaLnBrk="1" fontAlgn="auto" latinLnBrk="0" hangingPunct="1">
                <a:lnSpc>
                  <a:spcPct val="150000"/>
                </a:lnSpc>
                <a:spcBef>
                  <a:spcPts val="600"/>
                </a:spcBef>
                <a:spcAft>
                  <a:spcPts val="0"/>
                </a:spcAft>
                <a:buClr>
                  <a:schemeClr val="accent1"/>
                </a:buClr>
                <a:buSzPct val="80000"/>
                <a:buFont typeface="Verdana"/>
                <a:buNone/>
                <a:tabLst/>
                <a:defRPr/>
              </a:pPr>
              <a:endParaRPr kumimoji="0" lang="he-IL"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sp>
          <p:nvSpPr>
            <p:cNvPr id="32" name="כותרת משנה 2"/>
            <p:cNvSpPr txBox="1">
              <a:spLocks/>
            </p:cNvSpPr>
            <p:nvPr/>
          </p:nvSpPr>
          <p:spPr>
            <a:xfrm>
              <a:off x="4419600" y="4876800"/>
              <a:ext cx="457200" cy="381000"/>
            </a:xfrm>
            <a:prstGeom prst="rect">
              <a:avLst/>
            </a:prstGeom>
          </p:spPr>
          <p:txBody>
            <a:bodyPr tIns="0">
              <a:normAutofit lnSpcReduction="10000"/>
            </a:bodyPr>
            <a:lstStyle/>
            <a:p>
              <a:r>
                <a:rPr lang="en-US" sz="2400" dirty="0" smtClean="0"/>
                <a:t>=</a:t>
              </a:r>
            </a:p>
            <a:p>
              <a:pPr marL="36000" marR="0" lvl="1" indent="0" algn="r" defTabSz="914400" rtl="1" eaLnBrk="1" fontAlgn="auto" latinLnBrk="0" hangingPunct="1">
                <a:lnSpc>
                  <a:spcPct val="150000"/>
                </a:lnSpc>
                <a:spcBef>
                  <a:spcPts val="0"/>
                </a:spcBef>
                <a:spcAft>
                  <a:spcPts val="0"/>
                </a:spcAft>
                <a:buClr>
                  <a:schemeClr val="accent1"/>
                </a:buClr>
                <a:buSzPct val="80000"/>
                <a:buFont typeface="Verdana"/>
                <a:buNone/>
                <a:tabLst/>
                <a:defRPr/>
              </a:pPr>
              <a:endParaRPr kumimoji="0" lang="he-IL" sz="2000" b="0" i="0" u="none" strike="noStrike" kern="1200" cap="none" spc="0" normalizeH="0" baseline="0" noProof="0" dirty="0" smtClean="0">
                <a:ln>
                  <a:noFill/>
                </a:ln>
                <a:solidFill>
                  <a:schemeClr val="tx1"/>
                </a:solidFill>
                <a:effectLst/>
                <a:uLnTx/>
                <a:uFillTx/>
                <a:latin typeface="+mn-lt"/>
                <a:ea typeface="+mn-ea"/>
                <a:cs typeface="+mn-cs"/>
              </a:endParaRPr>
            </a:p>
            <a:p>
              <a:pPr marL="27432" marR="0" lvl="1" indent="0" algn="r" defTabSz="914400" rtl="1" eaLnBrk="1" fontAlgn="auto" latinLnBrk="0" hangingPunct="1">
                <a:lnSpc>
                  <a:spcPct val="150000"/>
                </a:lnSpc>
                <a:spcBef>
                  <a:spcPts val="600"/>
                </a:spcBef>
                <a:spcAft>
                  <a:spcPts val="0"/>
                </a:spcAft>
                <a:buClr>
                  <a:schemeClr val="accent1"/>
                </a:buClr>
                <a:buSzPct val="80000"/>
                <a:buFont typeface="Verdana"/>
                <a:buNone/>
                <a:tabLst/>
                <a:defRPr/>
              </a:pPr>
              <a:endParaRPr kumimoji="0" lang="he-IL"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שיטת עבודה – שלב 3</a:t>
            </a:r>
            <a:endParaRPr lang="en-US" dirty="0"/>
          </a:p>
        </p:txBody>
      </p:sp>
      <p:sp>
        <p:nvSpPr>
          <p:cNvPr id="3" name="כותרת משנה 2"/>
          <p:cNvSpPr>
            <a:spLocks noGrp="1"/>
          </p:cNvSpPr>
          <p:nvPr>
            <p:ph type="subTitle" idx="1"/>
          </p:nvPr>
        </p:nvSpPr>
        <p:spPr>
          <a:xfrm>
            <a:off x="2133600" y="914400"/>
            <a:ext cx="6705600" cy="5257800"/>
          </a:xfrm>
        </p:spPr>
        <p:txBody>
          <a:bodyPr>
            <a:normAutofit/>
          </a:bodyPr>
          <a:lstStyle/>
          <a:p>
            <a:r>
              <a:rPr lang="he-IL" sz="2400" b="1" u="sng" dirty="0" smtClean="0"/>
              <a:t>מציאת רווח משיחה</a:t>
            </a:r>
            <a:endParaRPr lang="he-IL" sz="2000" dirty="0" smtClean="0">
              <a:solidFill>
                <a:schemeClr val="tx2">
                  <a:shade val="30000"/>
                  <a:satMod val="150000"/>
                </a:schemeClr>
              </a:solidFill>
            </a:endParaRPr>
          </a:p>
          <a:p>
            <a:pPr marL="27432" lvl="1" algn="r">
              <a:lnSpc>
                <a:spcPct val="150000"/>
              </a:lnSpc>
              <a:spcBef>
                <a:spcPts val="600"/>
              </a:spcBef>
              <a:buSzPct val="80000"/>
              <a:buFont typeface="Wingdings" pitchFamily="2" charset="2"/>
              <a:buChar char="§"/>
            </a:pPr>
            <a:r>
              <a:rPr lang="he-IL" dirty="0" smtClean="0">
                <a:solidFill>
                  <a:schemeClr val="tx2">
                    <a:shade val="30000"/>
                    <a:satMod val="150000"/>
                  </a:schemeClr>
                </a:solidFill>
              </a:rPr>
              <a:t> </a:t>
            </a:r>
            <a:r>
              <a:rPr lang="he-IL" sz="2400" dirty="0" smtClean="0">
                <a:solidFill>
                  <a:schemeClr val="tx2">
                    <a:shade val="30000"/>
                    <a:satMod val="150000"/>
                  </a:schemeClr>
                </a:solidFill>
              </a:rPr>
              <a:t>התמקדות בתחום שיחה ולא בכולה.</a:t>
            </a:r>
          </a:p>
          <a:p>
            <a:pPr marL="484632" lvl="2" algn="r">
              <a:lnSpc>
                <a:spcPct val="150000"/>
              </a:lnSpc>
              <a:spcBef>
                <a:spcPts val="600"/>
              </a:spcBef>
              <a:buSzPct val="80000"/>
              <a:buFont typeface="Wingdings" pitchFamily="2" charset="2"/>
              <a:buChar char="§"/>
            </a:pPr>
            <a:r>
              <a:rPr lang="he-IL" sz="2000" dirty="0" smtClean="0">
                <a:solidFill>
                  <a:schemeClr val="tx2">
                    <a:shade val="30000"/>
                    <a:satMod val="150000"/>
                  </a:schemeClr>
                </a:solidFill>
              </a:rPr>
              <a:t> הנחות לא תקפות לגבי כל השיחות. </a:t>
            </a:r>
          </a:p>
          <a:p>
            <a:pPr marL="484632" lvl="2" algn="r">
              <a:lnSpc>
                <a:spcPct val="150000"/>
              </a:lnSpc>
              <a:spcBef>
                <a:spcPts val="600"/>
              </a:spcBef>
              <a:buSzPct val="80000"/>
              <a:buFont typeface="Wingdings" pitchFamily="2" charset="2"/>
              <a:buChar char="§"/>
            </a:pPr>
            <a:r>
              <a:rPr lang="he-IL" sz="2000" dirty="0" smtClean="0">
                <a:solidFill>
                  <a:schemeClr val="tx2">
                    <a:shade val="30000"/>
                    <a:satMod val="150000"/>
                  </a:schemeClr>
                </a:solidFill>
              </a:rPr>
              <a:t> כל תחום שיחה המקיים :</a:t>
            </a:r>
          </a:p>
          <a:p>
            <a:pPr marL="484632" lvl="2" algn="r">
              <a:lnSpc>
                <a:spcPct val="150000"/>
              </a:lnSpc>
              <a:spcBef>
                <a:spcPts val="600"/>
              </a:spcBef>
              <a:buSzPct val="80000"/>
            </a:pPr>
            <a:endParaRPr lang="he-IL" sz="2000" dirty="0" smtClean="0">
              <a:solidFill>
                <a:schemeClr val="tx2">
                  <a:shade val="30000"/>
                  <a:satMod val="150000"/>
                </a:schemeClr>
              </a:solidFill>
            </a:endParaRPr>
          </a:p>
          <a:p>
            <a:pPr marL="27432" lvl="1" algn="r">
              <a:lnSpc>
                <a:spcPct val="150000"/>
              </a:lnSpc>
              <a:spcBef>
                <a:spcPts val="600"/>
              </a:spcBef>
              <a:buSzPct val="80000"/>
              <a:buFont typeface="Wingdings" pitchFamily="2" charset="2"/>
              <a:buChar char="§"/>
            </a:pPr>
            <a:r>
              <a:rPr lang="he-IL" sz="2400" dirty="0" smtClean="0">
                <a:solidFill>
                  <a:schemeClr val="tx2">
                    <a:shade val="30000"/>
                    <a:satMod val="150000"/>
                  </a:schemeClr>
                </a:solidFill>
              </a:rPr>
              <a:t> התמקדות בשוק ההון</a:t>
            </a:r>
          </a:p>
          <a:p>
            <a:pPr marL="484632" lvl="2" algn="r">
              <a:lnSpc>
                <a:spcPct val="150000"/>
              </a:lnSpc>
              <a:spcBef>
                <a:spcPts val="600"/>
              </a:spcBef>
              <a:buSzPct val="80000"/>
              <a:buFont typeface="Wingdings" pitchFamily="2" charset="2"/>
              <a:buChar char="§"/>
            </a:pPr>
            <a:r>
              <a:rPr lang="he-IL" sz="2000" dirty="0" smtClean="0">
                <a:solidFill>
                  <a:schemeClr val="tx2">
                    <a:shade val="30000"/>
                    <a:satMod val="150000"/>
                  </a:schemeClr>
                </a:solidFill>
              </a:rPr>
              <a:t> ביצוע עסקאות דרך האינטרנט או המוקד בלבד. </a:t>
            </a:r>
          </a:p>
          <a:p>
            <a:pPr marL="484632" lvl="2" algn="r">
              <a:lnSpc>
                <a:spcPct val="150000"/>
              </a:lnSpc>
              <a:spcBef>
                <a:spcPts val="600"/>
              </a:spcBef>
              <a:buSzPct val="80000"/>
              <a:buFont typeface="Wingdings" pitchFamily="2" charset="2"/>
              <a:buChar char="§"/>
            </a:pPr>
            <a:r>
              <a:rPr lang="he-IL" sz="2000" dirty="0" smtClean="0">
                <a:solidFill>
                  <a:schemeClr val="tx2">
                    <a:shade val="30000"/>
                    <a:satMod val="150000"/>
                  </a:schemeClr>
                </a:solidFill>
              </a:rPr>
              <a:t> משקיעים מתמידים בצורת העבודה</a:t>
            </a:r>
          </a:p>
          <a:p>
            <a:pPr marL="27432" lvl="1" algn="r">
              <a:lnSpc>
                <a:spcPct val="150000"/>
              </a:lnSpc>
              <a:spcBef>
                <a:spcPts val="600"/>
              </a:spcBef>
              <a:buSzPct val="80000"/>
              <a:buFont typeface="Wingdings" pitchFamily="2" charset="2"/>
              <a:buChar char="§"/>
            </a:pPr>
            <a:endParaRPr lang="he-IL" dirty="0" smtClean="0">
              <a:solidFill>
                <a:schemeClr val="tx2">
                  <a:shade val="30000"/>
                  <a:satMod val="150000"/>
                </a:schemeClr>
              </a:solidFill>
            </a:endParaRPr>
          </a:p>
          <a:p>
            <a:pPr marL="484632" lvl="2" algn="r">
              <a:lnSpc>
                <a:spcPct val="150000"/>
              </a:lnSpc>
              <a:spcBef>
                <a:spcPts val="600"/>
              </a:spcBef>
              <a:buSzPct val="80000"/>
              <a:buFont typeface="Wingdings" pitchFamily="2" charset="2"/>
              <a:buChar char="§"/>
            </a:pPr>
            <a:endParaRPr lang="he-IL" sz="2000" dirty="0" smtClean="0">
              <a:solidFill>
                <a:schemeClr val="tx2">
                  <a:shade val="30000"/>
                  <a:satMod val="150000"/>
                </a:schemeClr>
              </a:solidFill>
            </a:endParaRPr>
          </a:p>
          <a:p>
            <a:pPr marL="27432" lvl="1" algn="r">
              <a:lnSpc>
                <a:spcPct val="150000"/>
              </a:lnSpc>
              <a:spcBef>
                <a:spcPts val="600"/>
              </a:spcBef>
              <a:buSzPct val="80000"/>
            </a:pPr>
            <a:endParaRPr lang="en-US" dirty="0"/>
          </a:p>
        </p:txBody>
      </p:sp>
      <p:sp>
        <p:nvSpPr>
          <p:cNvPr id="6" name="Slide Number Placeholder 5"/>
          <p:cNvSpPr>
            <a:spLocks noGrp="1"/>
          </p:cNvSpPr>
          <p:nvPr>
            <p:ph type="sldNum" sz="quarter" idx="4"/>
          </p:nvPr>
        </p:nvSpPr>
        <p:spPr>
          <a:xfrm>
            <a:off x="3810000" y="6305550"/>
            <a:ext cx="1143000" cy="476250"/>
          </a:xfrm>
        </p:spPr>
        <p:txBody>
          <a:bodyPr/>
          <a:lstStyle/>
          <a:p>
            <a:fld id="{DEC44DA5-CDE4-48C6-BA5F-FCC039DC673A}" type="slidenum">
              <a:rPr lang="en-US" smtClean="0"/>
              <a:pPr/>
              <a:t>11</a:t>
            </a:fld>
            <a:endParaRPr lang="en-US"/>
          </a:p>
        </p:txBody>
      </p:sp>
      <p:pic>
        <p:nvPicPr>
          <p:cNvPr id="8" name="תמונה 7" descr="תמונה1.png"/>
          <p:cNvPicPr>
            <a:picLocks/>
          </p:cNvPicPr>
          <p:nvPr/>
        </p:nvPicPr>
        <p:blipFill>
          <a:blip r:embed="rId3" cstate="print"/>
          <a:srcRect b="52862"/>
          <a:stretch>
            <a:fillRect/>
          </a:stretch>
        </p:blipFill>
        <p:spPr>
          <a:xfrm>
            <a:off x="143402" y="914841"/>
            <a:ext cx="1761598" cy="2514159"/>
          </a:xfrm>
          <a:prstGeom prst="rect">
            <a:avLst/>
          </a:prstGeom>
        </p:spPr>
      </p:pic>
      <p:pic>
        <p:nvPicPr>
          <p:cNvPr id="7" name="Picture 5"/>
          <p:cNvPicPr>
            <a:picLocks noChangeAspect="1" noChangeArrowheads="1"/>
          </p:cNvPicPr>
          <p:nvPr/>
        </p:nvPicPr>
        <p:blipFill>
          <a:blip r:embed="rId4" cstate="print">
            <a:clrChange>
              <a:clrFrom>
                <a:srgbClr val="FFFFFF"/>
              </a:clrFrom>
              <a:clrTo>
                <a:srgbClr val="FFFFFF">
                  <a:alpha val="0"/>
                </a:srgbClr>
              </a:clrTo>
            </a:clrChange>
          </a:blip>
          <a:srcRect l="24000" b="-625"/>
          <a:stretch>
            <a:fillRect/>
          </a:stretch>
        </p:blipFill>
        <p:spPr bwMode="auto">
          <a:xfrm>
            <a:off x="4114800" y="2667000"/>
            <a:ext cx="1447800" cy="381000"/>
          </a:xfrm>
          <a:prstGeom prst="rect">
            <a:avLst/>
          </a:prstGeom>
          <a:noFill/>
        </p:spPr>
      </p:pic>
      <p:grpSp>
        <p:nvGrpSpPr>
          <p:cNvPr id="11" name="Group 10"/>
          <p:cNvGrpSpPr/>
          <p:nvPr/>
        </p:nvGrpSpPr>
        <p:grpSpPr>
          <a:xfrm>
            <a:off x="2660638" y="4827234"/>
            <a:ext cx="1968512" cy="457200"/>
            <a:chOff x="2660638" y="4827234"/>
            <a:chExt cx="1968512" cy="457200"/>
          </a:xfrm>
        </p:grpSpPr>
        <p:sp>
          <p:nvSpPr>
            <p:cNvPr id="10" name="Down Arrow 9"/>
            <p:cNvSpPr/>
            <p:nvPr/>
          </p:nvSpPr>
          <p:spPr>
            <a:xfrm rot="5400000">
              <a:off x="4095750" y="4714875"/>
              <a:ext cx="304800" cy="762000"/>
            </a:xfrm>
            <a:prstGeom prst="downArrow">
              <a:avLst>
                <a:gd name="adj1" fmla="val 50000"/>
                <a:gd name="adj2" fmla="val 93750"/>
              </a:avLst>
            </a:prstGeom>
          </p:spPr>
          <p:style>
            <a:lnRef idx="1">
              <a:schemeClr val="accent1"/>
            </a:lnRef>
            <a:fillRef idx="3">
              <a:schemeClr val="accent1"/>
            </a:fillRef>
            <a:effectRef idx="2">
              <a:schemeClr val="accent1"/>
            </a:effectRef>
            <a:fontRef idx="minor">
              <a:schemeClr val="lt1"/>
            </a:fontRef>
          </p:style>
          <p:txBody>
            <a:bodyPr rtlCol="1" anchor="ctr"/>
            <a:lstStyle/>
            <a:p>
              <a:pPr algn="ctr"/>
              <a:endParaRPr lang="he-IL"/>
            </a:p>
          </p:txBody>
        </p:sp>
        <p:sp>
          <p:nvSpPr>
            <p:cNvPr id="9" name="כותרת 1"/>
            <p:cNvSpPr txBox="1">
              <a:spLocks/>
            </p:cNvSpPr>
            <p:nvPr/>
          </p:nvSpPr>
          <p:spPr>
            <a:xfrm>
              <a:off x="2660638" y="4827234"/>
              <a:ext cx="1158240" cy="457200"/>
            </a:xfrm>
            <a:prstGeom prst="rect">
              <a:avLst/>
            </a:prstGeom>
          </p:spPr>
          <p:txBody>
            <a:bodyPr anchor="b">
              <a:noAutofit/>
            </a:bodyPr>
            <a:lstStyle/>
            <a:p>
              <a:pPr lvl="0" algn="r" rtl="1">
                <a:spcBef>
                  <a:spcPct val="0"/>
                </a:spcBef>
              </a:pPr>
              <a:r>
                <a:rPr lang="en-US" sz="2000" dirty="0" smtClean="0">
                  <a:solidFill>
                    <a:schemeClr val="tx2">
                      <a:shade val="30000"/>
                      <a:satMod val="150000"/>
                    </a:schemeClr>
                  </a:solidFill>
                </a:rPr>
                <a:t>Q  </a:t>
              </a:r>
              <a:r>
                <a:rPr lang="he-IL" sz="2000" dirty="0" smtClean="0">
                  <a:solidFill>
                    <a:schemeClr val="tx2">
                      <a:shade val="30000"/>
                      <a:satMod val="150000"/>
                    </a:schemeClr>
                  </a:solidFill>
                </a:rPr>
                <a:t> קבוע.</a:t>
              </a:r>
              <a:endParaRPr lang="en-US" sz="2000" dirty="0">
                <a:solidFill>
                  <a:schemeClr val="tx2">
                    <a:shade val="30000"/>
                    <a:satMod val="150000"/>
                  </a:schemeClr>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שיטת עבודה – שלב 4</a:t>
            </a:r>
            <a:endParaRPr lang="en-US" dirty="0"/>
          </a:p>
        </p:txBody>
      </p:sp>
      <p:sp>
        <p:nvSpPr>
          <p:cNvPr id="6" name="Slide Number Placeholder 5"/>
          <p:cNvSpPr>
            <a:spLocks noGrp="1"/>
          </p:cNvSpPr>
          <p:nvPr>
            <p:ph type="sldNum" sz="quarter" idx="4"/>
          </p:nvPr>
        </p:nvSpPr>
        <p:spPr>
          <a:xfrm>
            <a:off x="3810000" y="6305550"/>
            <a:ext cx="1143000" cy="476250"/>
          </a:xfrm>
        </p:spPr>
        <p:txBody>
          <a:bodyPr/>
          <a:lstStyle/>
          <a:p>
            <a:fld id="{DEC44DA5-CDE4-48C6-BA5F-FCC039DC673A}" type="slidenum">
              <a:rPr lang="en-US" smtClean="0"/>
              <a:pPr/>
              <a:t>12</a:t>
            </a:fld>
            <a:endParaRPr lang="en-US"/>
          </a:p>
        </p:txBody>
      </p:sp>
      <p:pic>
        <p:nvPicPr>
          <p:cNvPr id="9" name="תמונה 8" descr="תמונה1.png"/>
          <p:cNvPicPr>
            <a:picLocks/>
          </p:cNvPicPr>
          <p:nvPr/>
        </p:nvPicPr>
        <p:blipFill>
          <a:blip r:embed="rId3" cstate="print"/>
          <a:srcRect b="35717"/>
          <a:stretch>
            <a:fillRect/>
          </a:stretch>
        </p:blipFill>
        <p:spPr>
          <a:xfrm>
            <a:off x="143402" y="914841"/>
            <a:ext cx="1761598" cy="3428559"/>
          </a:xfrm>
          <a:prstGeom prst="rect">
            <a:avLst/>
          </a:prstGeom>
        </p:spPr>
      </p:pic>
      <p:sp>
        <p:nvSpPr>
          <p:cNvPr id="51" name="כותרת משנה 2"/>
          <p:cNvSpPr txBox="1">
            <a:spLocks/>
          </p:cNvSpPr>
          <p:nvPr/>
        </p:nvSpPr>
        <p:spPr>
          <a:xfrm>
            <a:off x="4114800" y="685800"/>
            <a:ext cx="4648200" cy="838200"/>
          </a:xfrm>
          <a:prstGeom prst="rect">
            <a:avLst/>
          </a:prstGeom>
        </p:spPr>
        <p:txBody>
          <a:bodyPr tIns="0">
            <a:noAutofit/>
          </a:bodyPr>
          <a:lstStyle/>
          <a:p>
            <a:pPr marL="27432" lvl="1" algn="r">
              <a:lnSpc>
                <a:spcPct val="200000"/>
              </a:lnSpc>
              <a:spcBef>
                <a:spcPts val="600"/>
              </a:spcBef>
              <a:buSzPct val="80000"/>
            </a:pPr>
            <a:r>
              <a:rPr lang="he-IL" sz="2400" b="1" u="sng" dirty="0" smtClean="0">
                <a:solidFill>
                  <a:schemeClr val="tx2">
                    <a:shade val="30000"/>
                    <a:satMod val="150000"/>
                  </a:schemeClr>
                </a:solidFill>
              </a:rPr>
              <a:t>מודל "השווי הכספי"</a:t>
            </a:r>
            <a:r>
              <a:rPr lang="en-US" sz="2400" b="1" dirty="0" smtClean="0">
                <a:solidFill>
                  <a:schemeClr val="tx2">
                    <a:shade val="30000"/>
                    <a:satMod val="150000"/>
                  </a:schemeClr>
                </a:solidFill>
              </a:rPr>
              <a:t> </a:t>
            </a:r>
            <a:endParaRPr lang="he-IL" sz="2400" b="1" dirty="0" smtClean="0">
              <a:solidFill>
                <a:schemeClr val="tx2">
                  <a:shade val="30000"/>
                  <a:satMod val="150000"/>
                </a:schemeClr>
              </a:solidFill>
            </a:endParaRPr>
          </a:p>
        </p:txBody>
      </p:sp>
      <p:sp>
        <p:nvSpPr>
          <p:cNvPr id="20" name="מלבן מעוגל 19"/>
          <p:cNvSpPr/>
          <p:nvPr/>
        </p:nvSpPr>
        <p:spPr>
          <a:xfrm>
            <a:off x="3124200" y="1752600"/>
            <a:ext cx="1981200" cy="914400"/>
          </a:xfrm>
          <a:prstGeom prst="roundRect">
            <a:avLst/>
          </a:prstGeom>
          <a:solidFill>
            <a:srgbClr val="6792C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he-IL" dirty="0" smtClean="0"/>
              <a:t>סה"כ הכנסות מתחום השיחה</a:t>
            </a:r>
          </a:p>
          <a:p>
            <a:pPr algn="ctr"/>
            <a:r>
              <a:rPr lang="he-IL" dirty="0" smtClean="0"/>
              <a:t>(בשנה)</a:t>
            </a:r>
            <a:endParaRPr lang="en-US" dirty="0"/>
          </a:p>
        </p:txBody>
      </p:sp>
      <p:sp>
        <p:nvSpPr>
          <p:cNvPr id="21" name="מלבן מעוגל 20"/>
          <p:cNvSpPr/>
          <p:nvPr/>
        </p:nvSpPr>
        <p:spPr>
          <a:xfrm>
            <a:off x="5486400" y="1752600"/>
            <a:ext cx="1981200" cy="914400"/>
          </a:xfrm>
          <a:prstGeom prst="roundRect">
            <a:avLst/>
          </a:prstGeom>
          <a:solidFill>
            <a:srgbClr val="6792C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he-IL" dirty="0" smtClean="0"/>
              <a:t>סה"כ זמן השיחות במוקד בתחום </a:t>
            </a:r>
          </a:p>
          <a:p>
            <a:pPr algn="ctr"/>
            <a:r>
              <a:rPr lang="he-IL" dirty="0" smtClean="0"/>
              <a:t>השיחה (בשנה)</a:t>
            </a:r>
            <a:endParaRPr lang="en-US" dirty="0"/>
          </a:p>
        </p:txBody>
      </p:sp>
      <p:sp>
        <p:nvSpPr>
          <p:cNvPr id="23" name="מלבן מעוגל 22"/>
          <p:cNvSpPr/>
          <p:nvPr/>
        </p:nvSpPr>
        <p:spPr>
          <a:xfrm>
            <a:off x="4343400" y="3429000"/>
            <a:ext cx="1981200" cy="914400"/>
          </a:xfrm>
          <a:prstGeom prst="roundRect">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he-IL" dirty="0" smtClean="0"/>
              <a:t>לכל לקוח, הכנסות ליחידת זמן</a:t>
            </a:r>
            <a:endParaRPr lang="en-US" dirty="0"/>
          </a:p>
        </p:txBody>
      </p:sp>
      <p:sp>
        <p:nvSpPr>
          <p:cNvPr id="24" name="מלבן מעוגל 23"/>
          <p:cNvSpPr/>
          <p:nvPr/>
        </p:nvSpPr>
        <p:spPr>
          <a:xfrm>
            <a:off x="1981200" y="3429000"/>
            <a:ext cx="1981200" cy="914400"/>
          </a:xfrm>
          <a:prstGeom prst="roundRect">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he-IL" dirty="0" smtClean="0"/>
              <a:t>לכל שיחה, זמן השיחה שהיה בתחום</a:t>
            </a:r>
            <a:endParaRPr lang="en-US" dirty="0"/>
          </a:p>
        </p:txBody>
      </p:sp>
      <p:sp>
        <p:nvSpPr>
          <p:cNvPr id="25" name="מלבן מעוגל 24"/>
          <p:cNvSpPr/>
          <p:nvPr/>
        </p:nvSpPr>
        <p:spPr>
          <a:xfrm>
            <a:off x="6781800" y="3429000"/>
            <a:ext cx="1981200" cy="914400"/>
          </a:xfrm>
          <a:prstGeom prst="roundRect">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he-IL" dirty="0" smtClean="0"/>
              <a:t>הלקוח המבצע את השיחה</a:t>
            </a:r>
            <a:endParaRPr lang="en-US" dirty="0"/>
          </a:p>
        </p:txBody>
      </p:sp>
      <p:sp>
        <p:nvSpPr>
          <p:cNvPr id="26" name="מלבן מעוגל 25"/>
          <p:cNvSpPr/>
          <p:nvPr/>
        </p:nvSpPr>
        <p:spPr>
          <a:xfrm>
            <a:off x="3581400" y="5181600"/>
            <a:ext cx="3657600" cy="914400"/>
          </a:xfrm>
          <a:prstGeom prst="roundRect">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he-IL" dirty="0" smtClean="0"/>
              <a:t>סה"כ הכנסות מאותה שיחה</a:t>
            </a:r>
            <a:endParaRPr lang="en-US" dirty="0"/>
          </a:p>
        </p:txBody>
      </p:sp>
      <p:sp>
        <p:nvSpPr>
          <p:cNvPr id="38" name="חץ למטה 37"/>
          <p:cNvSpPr/>
          <p:nvPr/>
        </p:nvSpPr>
        <p:spPr>
          <a:xfrm rot="19259051">
            <a:off x="4597225" y="2888342"/>
            <a:ext cx="381000" cy="457200"/>
          </a:xfrm>
          <a:prstGeom prst="downArrow">
            <a:avLst/>
          </a:prstGeom>
          <a:solidFill>
            <a:srgbClr val="6792C5"/>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0" name="חץ למטה 39"/>
          <p:cNvSpPr/>
          <p:nvPr/>
        </p:nvSpPr>
        <p:spPr>
          <a:xfrm rot="2051978">
            <a:off x="5695649" y="2886947"/>
            <a:ext cx="381000" cy="457200"/>
          </a:xfrm>
          <a:prstGeom prst="downArrow">
            <a:avLst/>
          </a:prstGeom>
          <a:solidFill>
            <a:srgbClr val="6792C5"/>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1" name="חץ למטה 40"/>
          <p:cNvSpPr/>
          <p:nvPr/>
        </p:nvSpPr>
        <p:spPr>
          <a:xfrm rot="19259051">
            <a:off x="3530425" y="4564742"/>
            <a:ext cx="381000" cy="457200"/>
          </a:xfrm>
          <a:prstGeom prst="down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3" name="חץ למטה 42"/>
          <p:cNvSpPr/>
          <p:nvPr/>
        </p:nvSpPr>
        <p:spPr>
          <a:xfrm rot="2051978">
            <a:off x="6953551" y="4563346"/>
            <a:ext cx="381000" cy="457200"/>
          </a:xfrm>
          <a:prstGeom prst="down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4" name="חץ למטה 43"/>
          <p:cNvSpPr/>
          <p:nvPr/>
        </p:nvSpPr>
        <p:spPr>
          <a:xfrm>
            <a:off x="5181600" y="4563347"/>
            <a:ext cx="381000" cy="457200"/>
          </a:xfrm>
          <a:prstGeom prst="down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7" name="כותרת משנה 2"/>
          <p:cNvSpPr txBox="1">
            <a:spLocks/>
          </p:cNvSpPr>
          <p:nvPr/>
        </p:nvSpPr>
        <p:spPr>
          <a:xfrm>
            <a:off x="7315200" y="1752600"/>
            <a:ext cx="1295400" cy="1143000"/>
          </a:xfrm>
          <a:prstGeom prst="rect">
            <a:avLst/>
          </a:prstGeom>
        </p:spPr>
        <p:txBody>
          <a:bodyPr tIns="0">
            <a:noAutofit/>
          </a:bodyPr>
          <a:lstStyle/>
          <a:p>
            <a:pPr marL="27432" lvl="1" algn="r">
              <a:spcBef>
                <a:spcPts val="600"/>
              </a:spcBef>
              <a:buSzPct val="80000"/>
            </a:pPr>
            <a:r>
              <a:rPr lang="en-US" sz="2400" b="1" dirty="0" smtClean="0">
                <a:solidFill>
                  <a:schemeClr val="tx2">
                    <a:shade val="30000"/>
                    <a:satMod val="150000"/>
                  </a:schemeClr>
                </a:solidFill>
              </a:rPr>
              <a:t> </a:t>
            </a:r>
            <a:r>
              <a:rPr lang="he-IL" sz="2400" b="1" dirty="0" smtClean="0">
                <a:solidFill>
                  <a:schemeClr val="tx2">
                    <a:shade val="30000"/>
                    <a:satMod val="150000"/>
                  </a:schemeClr>
                </a:solidFill>
              </a:rPr>
              <a:t>לכל</a:t>
            </a:r>
          </a:p>
          <a:p>
            <a:pPr marL="27432" lvl="1" algn="r">
              <a:spcBef>
                <a:spcPts val="600"/>
              </a:spcBef>
              <a:buSzPct val="80000"/>
            </a:pPr>
            <a:r>
              <a:rPr lang="he-IL" sz="2400" b="1" dirty="0" smtClean="0">
                <a:solidFill>
                  <a:schemeClr val="tx2">
                    <a:shade val="30000"/>
                    <a:satMod val="150000"/>
                  </a:schemeClr>
                </a:solidFill>
              </a:rPr>
              <a:t>לקוח:</a:t>
            </a:r>
            <a:endParaRPr lang="he-IL" sz="2400" dirty="0" smtClean="0">
              <a:solidFill>
                <a:schemeClr val="tx2">
                  <a:shade val="30000"/>
                  <a:satMod val="1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animBg="1"/>
      <p:bldP spid="25" grpId="0" animBg="1"/>
      <p:bldP spid="26" grpId="0" animBg="1"/>
      <p:bldP spid="38" grpId="0" animBg="1"/>
      <p:bldP spid="40" grpId="0" animBg="1"/>
      <p:bldP spid="41" grpId="0" animBg="1"/>
      <p:bldP spid="43" grpId="0" animBg="1"/>
      <p:bldP spid="44"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nvGraphicFramePr>
        <p:xfrm>
          <a:off x="1752600" y="3886200"/>
          <a:ext cx="42672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כותרת 1"/>
          <p:cNvSpPr>
            <a:spLocks noGrp="1"/>
          </p:cNvSpPr>
          <p:nvPr>
            <p:ph type="ctrTitle"/>
          </p:nvPr>
        </p:nvSpPr>
        <p:spPr/>
        <p:txBody>
          <a:bodyPr/>
          <a:lstStyle/>
          <a:p>
            <a:r>
              <a:rPr lang="he-IL" dirty="0" smtClean="0"/>
              <a:t>שיטת עבודה – שלב 4</a:t>
            </a:r>
            <a:endParaRPr lang="en-US" dirty="0"/>
          </a:p>
        </p:txBody>
      </p:sp>
      <p:sp>
        <p:nvSpPr>
          <p:cNvPr id="6" name="Slide Number Placeholder 5"/>
          <p:cNvSpPr>
            <a:spLocks noGrp="1"/>
          </p:cNvSpPr>
          <p:nvPr>
            <p:ph type="sldNum" sz="quarter" idx="4"/>
          </p:nvPr>
        </p:nvSpPr>
        <p:spPr>
          <a:xfrm>
            <a:off x="3810000" y="6305550"/>
            <a:ext cx="1143000" cy="476250"/>
          </a:xfrm>
        </p:spPr>
        <p:txBody>
          <a:bodyPr/>
          <a:lstStyle/>
          <a:p>
            <a:fld id="{DEC44DA5-CDE4-48C6-BA5F-FCC039DC673A}" type="slidenum">
              <a:rPr lang="en-US" smtClean="0"/>
              <a:pPr/>
              <a:t>13</a:t>
            </a:fld>
            <a:endParaRPr lang="en-US"/>
          </a:p>
        </p:txBody>
      </p:sp>
      <p:pic>
        <p:nvPicPr>
          <p:cNvPr id="9" name="תמונה 8" descr="תמונה1.png"/>
          <p:cNvPicPr>
            <a:picLocks/>
          </p:cNvPicPr>
          <p:nvPr/>
        </p:nvPicPr>
        <p:blipFill>
          <a:blip r:embed="rId8" cstate="print"/>
          <a:srcRect b="35717"/>
          <a:stretch>
            <a:fillRect/>
          </a:stretch>
        </p:blipFill>
        <p:spPr>
          <a:xfrm>
            <a:off x="143402" y="914841"/>
            <a:ext cx="1761598" cy="3428559"/>
          </a:xfrm>
          <a:prstGeom prst="rect">
            <a:avLst/>
          </a:prstGeom>
        </p:spPr>
      </p:pic>
      <p:sp>
        <p:nvSpPr>
          <p:cNvPr id="8" name="כותרת משנה 2"/>
          <p:cNvSpPr txBox="1">
            <a:spLocks/>
          </p:cNvSpPr>
          <p:nvPr/>
        </p:nvSpPr>
        <p:spPr>
          <a:xfrm>
            <a:off x="2133600" y="762000"/>
            <a:ext cx="6705600" cy="5257800"/>
          </a:xfrm>
          <a:prstGeom prst="rect">
            <a:avLst/>
          </a:prstGeom>
        </p:spPr>
        <p:txBody>
          <a:bodyPr tIns="0">
            <a:normAutofit/>
          </a:bodyPr>
          <a:lstStyle/>
          <a:p>
            <a:pPr marL="27432" marR="0" lvl="0" indent="0" algn="r" defTabSz="914400" rtl="1" eaLnBrk="1" fontAlgn="auto" latinLnBrk="0" hangingPunct="1">
              <a:lnSpc>
                <a:spcPct val="100000"/>
              </a:lnSpc>
              <a:spcBef>
                <a:spcPts val="600"/>
              </a:spcBef>
              <a:spcAft>
                <a:spcPts val="0"/>
              </a:spcAft>
              <a:buClr>
                <a:schemeClr val="accent1"/>
              </a:buClr>
              <a:buSzPct val="80000"/>
              <a:buFont typeface="Wingdings 2"/>
              <a:buNone/>
              <a:tabLst/>
              <a:defRPr/>
            </a:pPr>
            <a:r>
              <a:rPr kumimoji="0" lang="he-IL" sz="2400" b="1" i="0" u="sng" strike="noStrike" kern="1200" cap="none" spc="0" normalizeH="0" baseline="0" noProof="0" dirty="0" smtClean="0">
                <a:ln>
                  <a:noFill/>
                </a:ln>
                <a:solidFill>
                  <a:schemeClr val="tx2">
                    <a:shade val="30000"/>
                    <a:satMod val="150000"/>
                  </a:schemeClr>
                </a:solidFill>
                <a:effectLst/>
                <a:uLnTx/>
                <a:uFillTx/>
                <a:latin typeface="+mn-lt"/>
                <a:ea typeface="+mn-ea"/>
              </a:rPr>
              <a:t>תרגום הנתונים לשיחה</a:t>
            </a:r>
            <a:endParaRPr kumimoji="0" lang="he-IL" sz="2000" b="0" i="0" u="none" strike="noStrike" kern="1200" cap="none" spc="0" normalizeH="0" baseline="0" noProof="0" dirty="0" smtClean="0">
              <a:ln>
                <a:noFill/>
              </a:ln>
              <a:solidFill>
                <a:schemeClr val="tx2">
                  <a:shade val="30000"/>
                  <a:satMod val="150000"/>
                </a:schemeClr>
              </a:solidFill>
              <a:effectLst/>
              <a:uLnTx/>
              <a:uFillTx/>
              <a:latin typeface="+mn-lt"/>
              <a:ea typeface="+mn-ea"/>
            </a:endParaRPr>
          </a:p>
          <a:p>
            <a:pPr marL="27432" marR="0" lvl="1" indent="0" algn="r" defTabSz="914400" rtl="1" eaLnBrk="1" fontAlgn="auto" latinLnBrk="0" hangingPunct="1">
              <a:lnSpc>
                <a:spcPct val="150000"/>
              </a:lnSpc>
              <a:spcBef>
                <a:spcPts val="600"/>
              </a:spcBef>
              <a:spcAft>
                <a:spcPts val="0"/>
              </a:spcAft>
              <a:buClr>
                <a:schemeClr val="accent1"/>
              </a:buClr>
              <a:buSzPct val="80000"/>
              <a:buFont typeface="Wingdings" pitchFamily="2" charset="2"/>
              <a:buChar char="§"/>
              <a:tabLst/>
              <a:defRPr/>
            </a:pPr>
            <a:r>
              <a:rPr kumimoji="0" lang="he-IL" sz="2000" b="0" i="0" u="none" strike="noStrike" kern="1200" cap="none" spc="0" normalizeH="0" baseline="0" noProof="0" dirty="0" smtClean="0">
                <a:ln>
                  <a:noFill/>
                </a:ln>
                <a:solidFill>
                  <a:schemeClr val="tx2">
                    <a:shade val="30000"/>
                    <a:satMod val="150000"/>
                  </a:schemeClr>
                </a:solidFill>
                <a:effectLst/>
                <a:uLnTx/>
                <a:uFillTx/>
                <a:latin typeface="+mn-lt"/>
                <a:ea typeface="+mn-ea"/>
              </a:rPr>
              <a:t> </a:t>
            </a:r>
            <a:r>
              <a:rPr kumimoji="0" lang="he-IL" sz="2000" b="0" i="0" u="sng" strike="noStrike" kern="1200" cap="none" spc="0" normalizeH="0" baseline="0" noProof="0" dirty="0" smtClean="0">
                <a:ln>
                  <a:noFill/>
                </a:ln>
                <a:solidFill>
                  <a:schemeClr val="tx2">
                    <a:shade val="30000"/>
                    <a:satMod val="150000"/>
                  </a:schemeClr>
                </a:solidFill>
                <a:effectLst/>
                <a:uLnTx/>
                <a:uFillTx/>
                <a:latin typeface="+mn-lt"/>
                <a:ea typeface="+mn-ea"/>
              </a:rPr>
              <a:t>כלים ומונחים בכריית נתונים </a:t>
            </a:r>
          </a:p>
          <a:p>
            <a:pPr marL="484632" marR="0" lvl="1" indent="-457200" algn="r" defTabSz="914400" rtl="1" eaLnBrk="1" fontAlgn="auto" latinLnBrk="0" hangingPunct="1">
              <a:lnSpc>
                <a:spcPct val="150000"/>
              </a:lnSpc>
              <a:spcBef>
                <a:spcPts val="600"/>
              </a:spcBef>
              <a:spcAft>
                <a:spcPts val="0"/>
              </a:spcAft>
              <a:buClr>
                <a:schemeClr val="accent1"/>
              </a:buClr>
              <a:buSzPct val="80000"/>
              <a:buAutoNum type="arabicPeriod"/>
              <a:tabLst/>
              <a:defRPr/>
            </a:pPr>
            <a:r>
              <a:rPr kumimoji="0" lang="he-IL" sz="2000" i="0" u="none" strike="noStrike" kern="1200" cap="none" spc="0" normalizeH="0" noProof="0" dirty="0" smtClean="0">
                <a:ln>
                  <a:noFill/>
                </a:ln>
                <a:solidFill>
                  <a:schemeClr val="tx2">
                    <a:shade val="30000"/>
                    <a:satMod val="150000"/>
                  </a:schemeClr>
                </a:solidFill>
                <a:effectLst/>
                <a:uLnTx/>
                <a:uFillTx/>
                <a:latin typeface="+mn-lt"/>
                <a:ea typeface="+mn-ea"/>
              </a:rPr>
              <a:t>אלגוריתם מונחה / לא מונחה</a:t>
            </a:r>
          </a:p>
          <a:p>
            <a:pPr marL="484632" marR="0" lvl="1" indent="-457200" algn="r" defTabSz="914400" rtl="1" eaLnBrk="1" fontAlgn="auto" latinLnBrk="0" hangingPunct="1">
              <a:lnSpc>
                <a:spcPct val="150000"/>
              </a:lnSpc>
              <a:spcBef>
                <a:spcPts val="600"/>
              </a:spcBef>
              <a:spcAft>
                <a:spcPts val="0"/>
              </a:spcAft>
              <a:buClr>
                <a:schemeClr val="accent1"/>
              </a:buClr>
              <a:buSzPct val="80000"/>
              <a:buAutoNum type="arabicPeriod"/>
              <a:tabLst/>
              <a:defRPr/>
            </a:pPr>
            <a:r>
              <a:rPr kumimoji="0" lang="en-US" sz="2000" b="0" i="0" u="none" strike="noStrike" kern="1200" cap="none" spc="0" normalizeH="0" noProof="0" dirty="0" smtClean="0">
                <a:ln>
                  <a:noFill/>
                </a:ln>
                <a:solidFill>
                  <a:schemeClr val="tx2">
                    <a:shade val="30000"/>
                    <a:satMod val="150000"/>
                  </a:schemeClr>
                </a:solidFill>
                <a:effectLst/>
                <a:uLnTx/>
                <a:uFillTx/>
                <a:latin typeface="+mn-lt"/>
                <a:ea typeface="+mn-ea"/>
              </a:rPr>
              <a:t>Clustering</a:t>
            </a:r>
            <a:endParaRPr lang="he-IL" sz="2000" dirty="0" smtClean="0">
              <a:solidFill>
                <a:schemeClr val="tx2">
                  <a:shade val="30000"/>
                  <a:satMod val="150000"/>
                </a:schemeClr>
              </a:solidFill>
            </a:endParaRPr>
          </a:p>
          <a:p>
            <a:pPr marL="484632" marR="0" lvl="1" indent="-457200" algn="r" defTabSz="914400" rtl="1" eaLnBrk="1" fontAlgn="auto" latinLnBrk="0" hangingPunct="1">
              <a:lnSpc>
                <a:spcPct val="150000"/>
              </a:lnSpc>
              <a:spcBef>
                <a:spcPts val="600"/>
              </a:spcBef>
              <a:spcAft>
                <a:spcPts val="0"/>
              </a:spcAft>
              <a:buClr>
                <a:schemeClr val="accent1"/>
              </a:buClr>
              <a:buSzPct val="80000"/>
              <a:tabLst/>
              <a:defRPr/>
            </a:pPr>
            <a:r>
              <a:rPr lang="he-IL" sz="2000" dirty="0" smtClean="0">
                <a:solidFill>
                  <a:schemeClr val="tx2">
                    <a:shade val="30000"/>
                    <a:satMod val="150000"/>
                  </a:schemeClr>
                </a:solidFill>
              </a:rPr>
              <a:t>	</a:t>
            </a:r>
            <a:r>
              <a:rPr lang="he-IL" sz="1600" dirty="0" smtClean="0">
                <a:solidFill>
                  <a:srgbClr val="769D9E"/>
                </a:solidFill>
              </a:rPr>
              <a:t>2.1. </a:t>
            </a:r>
            <a:r>
              <a:rPr lang="en-US" sz="2000" dirty="0" err="1" smtClean="0"/>
              <a:t>Partitional</a:t>
            </a:r>
            <a:r>
              <a:rPr lang="en-US" sz="2000" dirty="0" smtClean="0"/>
              <a:t> clustering</a:t>
            </a:r>
            <a:endParaRPr lang="he-IL" sz="2000" dirty="0" smtClean="0"/>
          </a:p>
          <a:p>
            <a:pPr marL="484632" lvl="1" indent="-457200" algn="r" rtl="1">
              <a:lnSpc>
                <a:spcPct val="150000"/>
              </a:lnSpc>
              <a:spcBef>
                <a:spcPts val="600"/>
              </a:spcBef>
              <a:buClr>
                <a:schemeClr val="accent1"/>
              </a:buClr>
              <a:buSzPct val="80000"/>
              <a:defRPr/>
            </a:pPr>
            <a:r>
              <a:rPr kumimoji="0" lang="he-IL" sz="2000" b="0" i="0" u="none" strike="noStrike" kern="1200" cap="none" spc="0" normalizeH="0" noProof="0" dirty="0" smtClean="0">
                <a:ln>
                  <a:noFill/>
                </a:ln>
                <a:solidFill>
                  <a:schemeClr val="tx2">
                    <a:shade val="30000"/>
                    <a:satMod val="150000"/>
                  </a:schemeClr>
                </a:solidFill>
                <a:effectLst/>
                <a:uLnTx/>
                <a:uFillTx/>
                <a:latin typeface="+mn-lt"/>
                <a:ea typeface="+mn-ea"/>
              </a:rPr>
              <a:t>	</a:t>
            </a:r>
            <a:r>
              <a:rPr lang="he-IL" sz="1600" dirty="0" smtClean="0">
                <a:solidFill>
                  <a:srgbClr val="769D9E"/>
                </a:solidFill>
              </a:rPr>
              <a:t>2.2 </a:t>
            </a:r>
            <a:r>
              <a:rPr lang="en-US" sz="2000" dirty="0" smtClean="0">
                <a:solidFill>
                  <a:prstClr val="black"/>
                </a:solidFill>
              </a:rPr>
              <a:t>Hierarchical clustering </a:t>
            </a:r>
            <a:r>
              <a:rPr lang="he-IL" sz="2000" dirty="0" smtClean="0">
                <a:solidFill>
                  <a:prstClr val="black"/>
                </a:solidFill>
              </a:rPr>
              <a:t>  - מלמעלה למטה או להיפך</a:t>
            </a:r>
            <a:endParaRPr lang="he-IL" sz="2000" dirty="0" smtClean="0"/>
          </a:p>
          <a:p>
            <a:pPr marL="484632" lvl="1" indent="-457200" algn="r" rtl="1">
              <a:lnSpc>
                <a:spcPct val="150000"/>
              </a:lnSpc>
              <a:spcBef>
                <a:spcPts val="600"/>
              </a:spcBef>
              <a:buClr>
                <a:schemeClr val="accent1"/>
              </a:buClr>
              <a:buSzPct val="80000"/>
              <a:defRPr/>
            </a:pPr>
            <a:endParaRPr kumimoji="0" lang="he-IL" sz="2000" b="0" i="0" u="none" strike="noStrike" kern="1200" cap="none" spc="0" normalizeH="0" noProof="0" dirty="0" smtClean="0">
              <a:ln>
                <a:noFill/>
              </a:ln>
              <a:solidFill>
                <a:schemeClr val="tx2">
                  <a:shade val="30000"/>
                  <a:satMod val="150000"/>
                </a:schemeClr>
              </a:solidFill>
              <a:effectLst/>
              <a:uLnTx/>
              <a:uFillTx/>
              <a:latin typeface="+mn-lt"/>
              <a:ea typeface="+mn-ea"/>
            </a:endParaRPr>
          </a:p>
          <a:p>
            <a:pPr marL="484632" marR="0" lvl="1" indent="-457200" algn="r" defTabSz="914400" rtl="1" eaLnBrk="1" fontAlgn="auto" latinLnBrk="0" hangingPunct="1">
              <a:lnSpc>
                <a:spcPct val="150000"/>
              </a:lnSpc>
              <a:spcBef>
                <a:spcPts val="600"/>
              </a:spcBef>
              <a:spcAft>
                <a:spcPts val="0"/>
              </a:spcAft>
              <a:buClr>
                <a:schemeClr val="accent1"/>
              </a:buClr>
              <a:buSzPct val="80000"/>
              <a:tabLst/>
              <a:defRPr/>
            </a:pPr>
            <a:endParaRPr kumimoji="0" lang="he-IL" sz="2000" b="0" i="0" u="none" strike="noStrike" kern="1200" cap="none" spc="0" normalizeH="0" baseline="0" noProof="0" dirty="0" smtClean="0">
              <a:ln>
                <a:noFill/>
              </a:ln>
              <a:solidFill>
                <a:schemeClr val="tx2">
                  <a:shade val="30000"/>
                  <a:satMod val="150000"/>
                </a:schemeClr>
              </a:solidFill>
              <a:effectLst/>
              <a:uLnTx/>
              <a:uFillTx/>
              <a:latin typeface="+mn-lt"/>
              <a:ea typeface="+mn-ea"/>
            </a:endParaRPr>
          </a:p>
          <a:p>
            <a:pPr marL="27432" marR="0" lvl="1" indent="0" algn="r" defTabSz="914400" rtl="1" eaLnBrk="1" fontAlgn="auto" latinLnBrk="0" hangingPunct="1">
              <a:lnSpc>
                <a:spcPct val="150000"/>
              </a:lnSpc>
              <a:spcBef>
                <a:spcPts val="600"/>
              </a:spcBef>
              <a:spcAft>
                <a:spcPts val="0"/>
              </a:spcAft>
              <a:buClr>
                <a:schemeClr val="accent1"/>
              </a:buClr>
              <a:buSzPct val="80000"/>
              <a:buFont typeface="Wingdings" pitchFamily="2" charset="2"/>
              <a:buChar char="§"/>
              <a:tabLst/>
              <a:defRPr/>
            </a:pPr>
            <a:endParaRPr kumimoji="0" lang="he-IL" sz="2800" b="0" i="0" u="none" strike="noStrike" kern="1200" cap="none" spc="0" normalizeH="0" baseline="0" noProof="0" dirty="0" smtClean="0">
              <a:ln>
                <a:noFill/>
              </a:ln>
              <a:solidFill>
                <a:schemeClr val="tx2">
                  <a:shade val="30000"/>
                  <a:satMod val="150000"/>
                </a:schemeClr>
              </a:solidFill>
              <a:effectLst/>
              <a:uLnTx/>
              <a:uFillTx/>
              <a:latin typeface="+mn-lt"/>
              <a:ea typeface="+mn-ea"/>
            </a:endParaRPr>
          </a:p>
          <a:p>
            <a:pPr marL="484632" marR="0" lvl="2" indent="0" algn="r" defTabSz="914400" rtl="1" eaLnBrk="1" fontAlgn="auto" latinLnBrk="0" hangingPunct="1">
              <a:lnSpc>
                <a:spcPct val="150000"/>
              </a:lnSpc>
              <a:spcBef>
                <a:spcPts val="600"/>
              </a:spcBef>
              <a:spcAft>
                <a:spcPts val="0"/>
              </a:spcAft>
              <a:buClr>
                <a:schemeClr val="accent2"/>
              </a:buClr>
              <a:buSzPct val="80000"/>
              <a:buFont typeface="Wingdings" pitchFamily="2" charset="2"/>
              <a:buChar char="§"/>
              <a:tabLst/>
              <a:defRPr/>
            </a:pPr>
            <a:endParaRPr kumimoji="0" lang="he-IL" sz="2000" b="0" i="0" u="none" strike="noStrike" kern="1200" cap="none" spc="0" normalizeH="0" baseline="0" noProof="0" dirty="0" smtClean="0">
              <a:ln>
                <a:noFill/>
              </a:ln>
              <a:solidFill>
                <a:schemeClr val="tx2">
                  <a:shade val="30000"/>
                  <a:satMod val="150000"/>
                </a:schemeClr>
              </a:solidFill>
              <a:effectLst/>
              <a:uLnTx/>
              <a:uFillTx/>
              <a:latin typeface="+mn-lt"/>
              <a:ea typeface="+mn-ea"/>
            </a:endParaRPr>
          </a:p>
          <a:p>
            <a:pPr marL="27432" marR="0" lvl="1" indent="0" algn="r" defTabSz="914400" rtl="1" eaLnBrk="1" fontAlgn="auto" latinLnBrk="0" hangingPunct="1">
              <a:lnSpc>
                <a:spcPct val="150000"/>
              </a:lnSpc>
              <a:spcBef>
                <a:spcPts val="600"/>
              </a:spcBef>
              <a:spcAft>
                <a:spcPts val="0"/>
              </a:spcAft>
              <a:buClr>
                <a:schemeClr val="accent1"/>
              </a:buClr>
              <a:buSzPct val="80000"/>
              <a:buFont typeface="Verdana"/>
              <a:buNone/>
              <a:tabLst/>
              <a:defRPr/>
            </a:pPr>
            <a:endParaRPr kumimoji="0" lang="en-US" sz="2800" b="0" i="0" u="none" strike="noStrike" kern="1200" cap="none" spc="0" normalizeH="0" baseline="0" noProof="0" dirty="0">
              <a:ln>
                <a:noFill/>
              </a:ln>
              <a:solidFill>
                <a:schemeClr val="tx1"/>
              </a:solidFill>
              <a:effectLst/>
              <a:uLnTx/>
              <a:uFillTx/>
              <a:latin typeface="+mn-lt"/>
              <a:ea typeface="+mn-ea"/>
            </a:endParaRPr>
          </a:p>
        </p:txBody>
      </p:sp>
      <p:pic>
        <p:nvPicPr>
          <p:cNvPr id="11" name="Picture 3"/>
          <p:cNvPicPr>
            <a:picLocks noChangeAspect="1" noChangeArrowheads="1"/>
          </p:cNvPicPr>
          <p:nvPr/>
        </p:nvPicPr>
        <p:blipFill>
          <a:blip r:embed="rId9" cstate="print"/>
          <a:srcRect l="11817" r="11370" b="6194"/>
          <a:stretch>
            <a:fillRect/>
          </a:stretch>
        </p:blipFill>
        <p:spPr bwMode="auto">
          <a:xfrm>
            <a:off x="6096000" y="3962400"/>
            <a:ext cx="2311400" cy="2133600"/>
          </a:xfrm>
          <a:prstGeom prst="rect">
            <a:avLst/>
          </a:prstGeom>
          <a:noFill/>
          <a:ln w="9525">
            <a:noFill/>
            <a:miter lim="800000"/>
            <a:headEnd/>
            <a:tailEnd/>
          </a:ln>
          <a:effectLst/>
        </p:spPr>
      </p:pic>
      <p:pic>
        <p:nvPicPr>
          <p:cNvPr id="12" name="Picture 4"/>
          <p:cNvPicPr>
            <a:picLocks noChangeAspect="1" noChangeArrowheads="1"/>
          </p:cNvPicPr>
          <p:nvPr/>
        </p:nvPicPr>
        <p:blipFill>
          <a:blip r:embed="rId10" cstate="print"/>
          <a:srcRect l="3002" r="3928"/>
          <a:stretch>
            <a:fillRect/>
          </a:stretch>
        </p:blipFill>
        <p:spPr bwMode="auto">
          <a:xfrm>
            <a:off x="6096000" y="3962400"/>
            <a:ext cx="2286000" cy="21336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animEffect transition="in" filter="blinds(horizontal)">
                                      <p:cBhvr>
                                        <p:cTn id="20" dur="500"/>
                                        <p:tgtEl>
                                          <p:spTgt spid="8">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EC44DA5-CDE4-48C6-BA5F-FCC039DC673A}" type="slidenum">
              <a:rPr lang="en-US" smtClean="0"/>
              <a:pPr/>
              <a:t>14</a:t>
            </a:fld>
            <a:endParaRPr lang="en-US" dirty="0"/>
          </a:p>
        </p:txBody>
      </p:sp>
      <p:sp>
        <p:nvSpPr>
          <p:cNvPr id="9" name="כותרת 1"/>
          <p:cNvSpPr>
            <a:spLocks noGrp="1"/>
          </p:cNvSpPr>
          <p:nvPr>
            <p:ph type="ctrTitle"/>
          </p:nvPr>
        </p:nvSpPr>
        <p:spPr>
          <a:xfrm>
            <a:off x="1447800" y="76200"/>
            <a:ext cx="7406640" cy="609600"/>
          </a:xfrm>
        </p:spPr>
        <p:txBody>
          <a:bodyPr/>
          <a:lstStyle/>
          <a:p>
            <a:r>
              <a:rPr lang="he-IL" dirty="0" smtClean="0"/>
              <a:t>שיטת עבודה – שלב 4</a:t>
            </a:r>
            <a:endParaRPr lang="en-US" dirty="0"/>
          </a:p>
        </p:txBody>
      </p:sp>
      <p:sp>
        <p:nvSpPr>
          <p:cNvPr id="10" name="Slide Number Placeholder 5"/>
          <p:cNvSpPr txBox="1">
            <a:spLocks/>
          </p:cNvSpPr>
          <p:nvPr/>
        </p:nvSpPr>
        <p:spPr>
          <a:xfrm>
            <a:off x="3810000" y="6305550"/>
            <a:ext cx="1143000" cy="476250"/>
          </a:xfrm>
          <a:prstGeom prst="rect">
            <a:avLst/>
          </a:prstGeom>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DEC44DA5-CDE4-48C6-BA5F-FCC039DC673A}" type="slidenum">
              <a:rPr kumimoji="0" lang="en-US" sz="16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pic>
        <p:nvPicPr>
          <p:cNvPr id="11" name="תמונה 8" descr="תמונה1.png"/>
          <p:cNvPicPr>
            <a:picLocks/>
          </p:cNvPicPr>
          <p:nvPr/>
        </p:nvPicPr>
        <p:blipFill>
          <a:blip r:embed="rId2" cstate="print"/>
          <a:srcRect b="35717"/>
          <a:stretch>
            <a:fillRect/>
          </a:stretch>
        </p:blipFill>
        <p:spPr>
          <a:xfrm>
            <a:off x="143402" y="914841"/>
            <a:ext cx="1761598" cy="3428559"/>
          </a:xfrm>
          <a:prstGeom prst="rect">
            <a:avLst/>
          </a:prstGeom>
        </p:spPr>
      </p:pic>
      <p:sp>
        <p:nvSpPr>
          <p:cNvPr id="12" name="כותרת משנה 2"/>
          <p:cNvSpPr txBox="1">
            <a:spLocks/>
          </p:cNvSpPr>
          <p:nvPr/>
        </p:nvSpPr>
        <p:spPr>
          <a:xfrm>
            <a:off x="2133600" y="762000"/>
            <a:ext cx="6705600" cy="5257800"/>
          </a:xfrm>
          <a:prstGeom prst="rect">
            <a:avLst/>
          </a:prstGeom>
        </p:spPr>
        <p:txBody>
          <a:bodyPr tIns="0">
            <a:normAutofit/>
          </a:bodyPr>
          <a:lstStyle/>
          <a:p>
            <a:pPr marL="27432" marR="0" lvl="0" indent="0" algn="r" defTabSz="914400" rtl="1" eaLnBrk="1" fontAlgn="auto" latinLnBrk="0" hangingPunct="1">
              <a:lnSpc>
                <a:spcPct val="100000"/>
              </a:lnSpc>
              <a:spcBef>
                <a:spcPts val="600"/>
              </a:spcBef>
              <a:spcAft>
                <a:spcPts val="0"/>
              </a:spcAft>
              <a:buClr>
                <a:schemeClr val="accent1"/>
              </a:buClr>
              <a:buSzPct val="80000"/>
              <a:buFont typeface="Wingdings 2"/>
              <a:buNone/>
              <a:tabLst/>
              <a:defRPr/>
            </a:pPr>
            <a:r>
              <a:rPr kumimoji="0" lang="he-IL" sz="2400" b="1" i="0" u="sng" strike="noStrike" kern="1200" cap="none" spc="0" normalizeH="0" baseline="0" noProof="0" dirty="0" smtClean="0">
                <a:ln>
                  <a:noFill/>
                </a:ln>
                <a:solidFill>
                  <a:schemeClr val="tx2">
                    <a:shade val="30000"/>
                    <a:satMod val="150000"/>
                  </a:schemeClr>
                </a:solidFill>
                <a:effectLst/>
                <a:uLnTx/>
                <a:uFillTx/>
                <a:latin typeface="+mn-lt"/>
                <a:ea typeface="+mn-ea"/>
                <a:cs typeface="+mn-cs"/>
              </a:rPr>
              <a:t>עיבוד הנתונים </a:t>
            </a:r>
            <a:r>
              <a:rPr kumimoji="0" lang="he-IL" sz="2400" b="1" i="0" u="sng" strike="noStrike" kern="1200" cap="none" spc="0" normalizeH="0" noProof="0" dirty="0" smtClean="0">
                <a:ln>
                  <a:noFill/>
                </a:ln>
                <a:solidFill>
                  <a:schemeClr val="tx2">
                    <a:shade val="30000"/>
                    <a:satMod val="150000"/>
                  </a:schemeClr>
                </a:solidFill>
                <a:effectLst/>
                <a:uLnTx/>
                <a:uFillTx/>
                <a:latin typeface="+mn-lt"/>
                <a:ea typeface="+mn-ea"/>
                <a:cs typeface="+mn-cs"/>
              </a:rPr>
              <a:t>העסקיים</a:t>
            </a:r>
          </a:p>
          <a:p>
            <a:pPr marL="27432" lvl="1" algn="r" rtl="1">
              <a:lnSpc>
                <a:spcPct val="200000"/>
              </a:lnSpc>
              <a:spcBef>
                <a:spcPts val="600"/>
              </a:spcBef>
              <a:buClr>
                <a:schemeClr val="accent1"/>
              </a:buClr>
              <a:buSzPct val="80000"/>
              <a:buFont typeface="Wingdings" pitchFamily="2" charset="2"/>
              <a:buChar char="§"/>
              <a:defRPr/>
            </a:pPr>
            <a:r>
              <a:rPr lang="he-IL" sz="2000" dirty="0" smtClean="0">
                <a:solidFill>
                  <a:schemeClr val="tx2">
                    <a:shade val="30000"/>
                    <a:satMod val="150000"/>
                  </a:schemeClr>
                </a:solidFill>
              </a:rPr>
              <a:t> </a:t>
            </a:r>
            <a:r>
              <a:rPr lang="he-IL" sz="2000" u="sng" dirty="0" smtClean="0">
                <a:solidFill>
                  <a:schemeClr val="tx2">
                    <a:shade val="30000"/>
                    <a:satMod val="150000"/>
                  </a:schemeClr>
                </a:solidFill>
              </a:rPr>
              <a:t>הבעיה</a:t>
            </a:r>
            <a:r>
              <a:rPr lang="he-IL" sz="2000" dirty="0" smtClean="0">
                <a:solidFill>
                  <a:schemeClr val="tx2">
                    <a:shade val="30000"/>
                    <a:satMod val="150000"/>
                  </a:schemeClr>
                </a:solidFill>
              </a:rPr>
              <a:t>: לסווג שיחה לתחומים שבהם היא התרחשה</a:t>
            </a:r>
          </a:p>
          <a:p>
            <a:pPr marL="27432" lvl="1" algn="r" rtl="1">
              <a:lnSpc>
                <a:spcPct val="150000"/>
              </a:lnSpc>
              <a:spcBef>
                <a:spcPts val="600"/>
              </a:spcBef>
              <a:buClr>
                <a:schemeClr val="accent1"/>
              </a:buClr>
              <a:buSzPct val="80000"/>
              <a:buFont typeface="Wingdings" pitchFamily="2" charset="2"/>
              <a:buChar char="§"/>
              <a:defRPr/>
            </a:pPr>
            <a:r>
              <a:rPr lang="he-IL" sz="2000" dirty="0" smtClean="0">
                <a:solidFill>
                  <a:schemeClr val="tx2">
                    <a:shade val="30000"/>
                    <a:satMod val="150000"/>
                  </a:schemeClr>
                </a:solidFill>
              </a:rPr>
              <a:t> סכמת הנתונים כפי שנקבל מהבנק:</a:t>
            </a:r>
          </a:p>
          <a:p>
            <a:pPr marL="27432" marR="0" lvl="0" indent="0" algn="r" defTabSz="914400" rtl="1" eaLnBrk="1" fontAlgn="auto" latinLnBrk="0" hangingPunct="1">
              <a:lnSpc>
                <a:spcPct val="150000"/>
              </a:lnSpc>
              <a:spcBef>
                <a:spcPts val="600"/>
              </a:spcBef>
              <a:spcAft>
                <a:spcPts val="0"/>
              </a:spcAft>
              <a:buClr>
                <a:schemeClr val="accent1"/>
              </a:buClr>
              <a:buSzPct val="80000"/>
              <a:buFont typeface="Wingdings 2"/>
              <a:buNone/>
              <a:tabLst/>
              <a:defRPr/>
            </a:pPr>
            <a:endParaRPr lang="he-IL" sz="2400" b="1" u="sng" baseline="0" dirty="0" smtClean="0">
              <a:solidFill>
                <a:schemeClr val="tx2">
                  <a:shade val="30000"/>
                  <a:satMod val="150000"/>
                </a:schemeClr>
              </a:solidFill>
            </a:endParaRPr>
          </a:p>
          <a:p>
            <a:pPr marL="27432" marR="0" lvl="0" indent="0" algn="r" defTabSz="914400" rtl="1" eaLnBrk="1" fontAlgn="auto" latinLnBrk="0" hangingPunct="1">
              <a:lnSpc>
                <a:spcPct val="150000"/>
              </a:lnSpc>
              <a:spcBef>
                <a:spcPts val="600"/>
              </a:spcBef>
              <a:spcAft>
                <a:spcPts val="0"/>
              </a:spcAft>
              <a:buClr>
                <a:schemeClr val="accent1"/>
              </a:buClr>
              <a:buSzPct val="80000"/>
              <a:buFont typeface="Wingdings 2"/>
              <a:buNone/>
              <a:tabLst/>
              <a:defRPr/>
            </a:pPr>
            <a:endParaRPr kumimoji="0" lang="he-IL"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lvl="1" algn="r" rtl="1">
              <a:lnSpc>
                <a:spcPct val="150000"/>
              </a:lnSpc>
              <a:spcBef>
                <a:spcPts val="600"/>
              </a:spcBef>
              <a:buClr>
                <a:schemeClr val="accent1"/>
              </a:buClr>
              <a:buSzPct val="80000"/>
              <a:buFont typeface="Wingdings" pitchFamily="2" charset="2"/>
              <a:buChar char="§"/>
              <a:defRPr/>
            </a:pPr>
            <a:r>
              <a:rPr lang="he-IL" sz="2000" dirty="0" smtClean="0">
                <a:solidFill>
                  <a:schemeClr val="tx2">
                    <a:shade val="30000"/>
                    <a:satMod val="150000"/>
                  </a:schemeClr>
                </a:solidFill>
              </a:rPr>
              <a:t> </a:t>
            </a:r>
            <a:r>
              <a:rPr lang="he-IL" sz="2000" u="sng" dirty="0" smtClean="0">
                <a:solidFill>
                  <a:schemeClr val="tx2">
                    <a:shade val="30000"/>
                    <a:satMod val="150000"/>
                  </a:schemeClr>
                </a:solidFill>
              </a:rPr>
              <a:t>פתרון</a:t>
            </a:r>
            <a:r>
              <a:rPr lang="he-IL" sz="2000" dirty="0" smtClean="0">
                <a:solidFill>
                  <a:schemeClr val="tx2">
                    <a:shade val="30000"/>
                    <a:satMod val="150000"/>
                  </a:schemeClr>
                </a:solidFill>
              </a:rPr>
              <a:t>: הקבצת שאילתות באמצעות אלגוריתם לא מונחה והתאמת  משמעות לכל קבוצה.</a:t>
            </a:r>
            <a:endParaRPr lang="he-IL" sz="2000" u="sng" dirty="0" smtClean="0">
              <a:solidFill>
                <a:schemeClr val="tx2">
                  <a:shade val="30000"/>
                  <a:satMod val="150000"/>
                </a:schemeClr>
              </a:solidFill>
            </a:endParaRPr>
          </a:p>
          <a:p>
            <a:pPr marL="27432" lvl="1" algn="r" rtl="1">
              <a:lnSpc>
                <a:spcPct val="160000"/>
              </a:lnSpc>
              <a:spcBef>
                <a:spcPts val="600"/>
              </a:spcBef>
              <a:buClr>
                <a:schemeClr val="accent1"/>
              </a:buClr>
              <a:buSzPct val="80000"/>
              <a:buFont typeface="Wingdings" pitchFamily="2" charset="2"/>
              <a:buChar char="§"/>
              <a:defRPr/>
            </a:pPr>
            <a:r>
              <a:rPr lang="he-IL" sz="2000" dirty="0" smtClean="0">
                <a:solidFill>
                  <a:schemeClr val="tx2">
                    <a:shade val="30000"/>
                    <a:satMod val="150000"/>
                  </a:schemeClr>
                </a:solidFill>
              </a:rPr>
              <a:t> </a:t>
            </a:r>
            <a:r>
              <a:rPr lang="he-IL" sz="2000" u="sng" dirty="0" smtClean="0">
                <a:solidFill>
                  <a:schemeClr val="tx2">
                    <a:shade val="30000"/>
                    <a:satMod val="150000"/>
                  </a:schemeClr>
                </a:solidFill>
              </a:rPr>
              <a:t>דרך הפתרון</a:t>
            </a:r>
            <a:r>
              <a:rPr lang="he-IL" sz="2000" dirty="0" smtClean="0">
                <a:solidFill>
                  <a:schemeClr val="tx2">
                    <a:shade val="30000"/>
                    <a:satMod val="150000"/>
                  </a:schemeClr>
                </a:solidFill>
              </a:rPr>
              <a:t>: הגדרת רדוקציה מבעיית "הקבצת שאילתות" </a:t>
            </a:r>
          </a:p>
          <a:p>
            <a:pPr marL="27432" lvl="1" algn="r" rtl="1">
              <a:lnSpc>
                <a:spcPct val="160000"/>
              </a:lnSpc>
              <a:spcBef>
                <a:spcPts val="600"/>
              </a:spcBef>
              <a:buClr>
                <a:schemeClr val="accent1"/>
              </a:buClr>
              <a:buSzPct val="80000"/>
              <a:defRPr/>
            </a:pPr>
            <a:r>
              <a:rPr lang="he-IL" sz="2000" dirty="0" smtClean="0">
                <a:solidFill>
                  <a:schemeClr val="tx2">
                    <a:shade val="30000"/>
                    <a:satMod val="150000"/>
                  </a:schemeClr>
                </a:solidFill>
              </a:rPr>
              <a:t>  לבעיית "קלסיפיקציה לא-מונחית" (</a:t>
            </a:r>
            <a:r>
              <a:rPr lang="en-US" sz="2000" dirty="0" smtClean="0">
                <a:solidFill>
                  <a:schemeClr val="tx2">
                    <a:shade val="30000"/>
                    <a:satMod val="150000"/>
                  </a:schemeClr>
                </a:solidFill>
              </a:rPr>
              <a:t>Clustering</a:t>
            </a:r>
            <a:r>
              <a:rPr lang="he-IL" sz="2000" dirty="0" smtClean="0">
                <a:solidFill>
                  <a:schemeClr val="tx2">
                    <a:shade val="30000"/>
                    <a:satMod val="150000"/>
                  </a:schemeClr>
                </a:solidFill>
              </a:rPr>
              <a:t>)</a:t>
            </a:r>
          </a:p>
          <a:p>
            <a:pPr marL="27432" marR="0" lvl="1" indent="0" algn="r" defTabSz="914400" rtl="1" eaLnBrk="1" fontAlgn="auto" latinLnBrk="0" hangingPunct="1">
              <a:lnSpc>
                <a:spcPct val="150000"/>
              </a:lnSpc>
              <a:spcBef>
                <a:spcPts val="600"/>
              </a:spcBef>
              <a:spcAft>
                <a:spcPts val="0"/>
              </a:spcAft>
              <a:buClr>
                <a:schemeClr val="accent1"/>
              </a:buClr>
              <a:buSzPct val="80000"/>
              <a:buFont typeface="Wingdings" pitchFamily="2" charset="2"/>
              <a:buChar char="§"/>
              <a:tabLst/>
              <a:defRPr/>
            </a:pPr>
            <a:endParaRPr lang="he-IL" sz="2000" dirty="0" smtClean="0">
              <a:solidFill>
                <a:schemeClr val="tx2">
                  <a:shade val="30000"/>
                  <a:satMod val="150000"/>
                </a:schemeClr>
              </a:solidFill>
            </a:endParaRPr>
          </a:p>
          <a:p>
            <a:pPr marL="27432" marR="0" lvl="1" indent="0" algn="r" defTabSz="914400" rtl="1" eaLnBrk="1" fontAlgn="auto" latinLnBrk="0" hangingPunct="1">
              <a:lnSpc>
                <a:spcPct val="150000"/>
              </a:lnSpc>
              <a:spcBef>
                <a:spcPts val="600"/>
              </a:spcBef>
              <a:spcAft>
                <a:spcPts val="0"/>
              </a:spcAft>
              <a:buClr>
                <a:schemeClr val="accent1"/>
              </a:buClr>
              <a:buSzPct val="80000"/>
              <a:tabLst/>
              <a:defRPr/>
            </a:pPr>
            <a:endParaRPr lang="he-IL" sz="2000" dirty="0" smtClean="0">
              <a:solidFill>
                <a:schemeClr val="tx2">
                  <a:shade val="30000"/>
                  <a:satMod val="150000"/>
                </a:schemeClr>
              </a:solidFill>
            </a:endParaRPr>
          </a:p>
          <a:p>
            <a:pPr marL="27432" marR="0" lvl="1" indent="0" algn="r" defTabSz="914400" rtl="1" eaLnBrk="1" fontAlgn="auto" latinLnBrk="0" hangingPunct="1">
              <a:lnSpc>
                <a:spcPct val="150000"/>
              </a:lnSpc>
              <a:spcBef>
                <a:spcPts val="600"/>
              </a:spcBef>
              <a:spcAft>
                <a:spcPts val="0"/>
              </a:spcAft>
              <a:buClr>
                <a:schemeClr val="accent1"/>
              </a:buClr>
              <a:buSzPct val="80000"/>
              <a:tabLst/>
              <a:defRPr/>
            </a:pPr>
            <a:endParaRPr kumimoji="0" lang="he-IL"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1" indent="0" algn="r" defTabSz="914400" rtl="1" eaLnBrk="1" fontAlgn="auto" latinLnBrk="0" hangingPunct="1">
              <a:lnSpc>
                <a:spcPct val="150000"/>
              </a:lnSpc>
              <a:spcBef>
                <a:spcPts val="600"/>
              </a:spcBef>
              <a:spcAft>
                <a:spcPts val="0"/>
              </a:spcAft>
              <a:buClr>
                <a:schemeClr val="accent1"/>
              </a:buClr>
              <a:buSzPct val="80000"/>
              <a:buFont typeface="Wingdings" pitchFamily="2" charset="2"/>
              <a:buChar char="§"/>
              <a:tabLst/>
              <a:defRPr/>
            </a:pPr>
            <a:endParaRPr kumimoji="0" lang="he-IL"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1" indent="0" algn="r" defTabSz="914400" rtl="1" eaLnBrk="1" fontAlgn="auto" latinLnBrk="0" hangingPunct="1">
              <a:lnSpc>
                <a:spcPct val="150000"/>
              </a:lnSpc>
              <a:spcBef>
                <a:spcPts val="600"/>
              </a:spcBef>
              <a:spcAft>
                <a:spcPts val="0"/>
              </a:spcAft>
              <a:buClr>
                <a:schemeClr val="accent1"/>
              </a:buClr>
              <a:buSzPct val="80000"/>
              <a:buFont typeface="Wingdings" pitchFamily="2" charset="2"/>
              <a:buChar char="§"/>
              <a:tabLst/>
              <a:defRPr/>
            </a:pPr>
            <a:endParaRPr kumimoji="0" lang="he-IL" sz="28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484632" marR="0" lvl="2" indent="0" algn="r" defTabSz="914400" rtl="1" eaLnBrk="1" fontAlgn="auto" latinLnBrk="0" hangingPunct="1">
              <a:lnSpc>
                <a:spcPct val="150000"/>
              </a:lnSpc>
              <a:spcBef>
                <a:spcPts val="600"/>
              </a:spcBef>
              <a:spcAft>
                <a:spcPts val="0"/>
              </a:spcAft>
              <a:buClr>
                <a:schemeClr val="accent2"/>
              </a:buClr>
              <a:buSzPct val="80000"/>
              <a:buFont typeface="Wingdings" pitchFamily="2" charset="2"/>
              <a:buChar char="§"/>
              <a:tabLst/>
              <a:defRPr/>
            </a:pPr>
            <a:endParaRPr kumimoji="0" lang="he-IL"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1" indent="0" algn="r" defTabSz="914400" rtl="1" eaLnBrk="1" fontAlgn="auto" latinLnBrk="0" hangingPunct="1">
              <a:lnSpc>
                <a:spcPct val="150000"/>
              </a:lnSpc>
              <a:spcBef>
                <a:spcPts val="600"/>
              </a:spcBef>
              <a:spcAft>
                <a:spcPts val="0"/>
              </a:spcAft>
              <a:buClr>
                <a:schemeClr val="accent1"/>
              </a:buClr>
              <a:buSzPct val="80000"/>
              <a:buFont typeface="Verdana"/>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p:cNvPicPr>
            <a:picLocks noChangeAspect="1" noChangeArrowheads="1"/>
          </p:cNvPicPr>
          <p:nvPr/>
        </p:nvPicPr>
        <p:blipFill>
          <a:blip r:embed="rId3" cstate="print"/>
          <a:srcRect/>
          <a:stretch>
            <a:fillRect/>
          </a:stretch>
        </p:blipFill>
        <p:spPr bwMode="auto">
          <a:xfrm>
            <a:off x="2209800" y="2736954"/>
            <a:ext cx="6562725" cy="46344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שיטת עבודה – שלב 4</a:t>
            </a:r>
            <a:endParaRPr lang="en-US" dirty="0"/>
          </a:p>
        </p:txBody>
      </p:sp>
      <p:sp>
        <p:nvSpPr>
          <p:cNvPr id="6" name="Slide Number Placeholder 5"/>
          <p:cNvSpPr>
            <a:spLocks noGrp="1"/>
          </p:cNvSpPr>
          <p:nvPr>
            <p:ph type="sldNum" sz="quarter" idx="4"/>
          </p:nvPr>
        </p:nvSpPr>
        <p:spPr>
          <a:xfrm>
            <a:off x="3810000" y="6305550"/>
            <a:ext cx="1143000" cy="476250"/>
          </a:xfrm>
        </p:spPr>
        <p:txBody>
          <a:bodyPr/>
          <a:lstStyle/>
          <a:p>
            <a:fld id="{DEC44DA5-CDE4-48C6-BA5F-FCC039DC673A}" type="slidenum">
              <a:rPr lang="en-US" smtClean="0"/>
              <a:pPr/>
              <a:t>15</a:t>
            </a:fld>
            <a:endParaRPr lang="en-US"/>
          </a:p>
        </p:txBody>
      </p:sp>
      <p:pic>
        <p:nvPicPr>
          <p:cNvPr id="9" name="תמונה 8" descr="תמונה1.png"/>
          <p:cNvPicPr>
            <a:picLocks/>
          </p:cNvPicPr>
          <p:nvPr/>
        </p:nvPicPr>
        <p:blipFill>
          <a:blip r:embed="rId3" cstate="print"/>
          <a:srcRect b="35717"/>
          <a:stretch>
            <a:fillRect/>
          </a:stretch>
        </p:blipFill>
        <p:spPr>
          <a:xfrm>
            <a:off x="143402" y="914841"/>
            <a:ext cx="1761598" cy="3428559"/>
          </a:xfrm>
          <a:prstGeom prst="rect">
            <a:avLst/>
          </a:prstGeom>
        </p:spPr>
      </p:pic>
      <p:sp>
        <p:nvSpPr>
          <p:cNvPr id="8" name="כותרת משנה 2"/>
          <p:cNvSpPr txBox="1">
            <a:spLocks/>
          </p:cNvSpPr>
          <p:nvPr/>
        </p:nvSpPr>
        <p:spPr>
          <a:xfrm>
            <a:off x="2133600" y="762000"/>
            <a:ext cx="6705600" cy="5257800"/>
          </a:xfrm>
          <a:prstGeom prst="rect">
            <a:avLst/>
          </a:prstGeom>
        </p:spPr>
        <p:txBody>
          <a:bodyPr tIns="0">
            <a:normAutofit/>
          </a:bodyPr>
          <a:lstStyle/>
          <a:p>
            <a:pPr marL="27432" marR="0" lvl="0" indent="0" algn="r" defTabSz="914400" rtl="1" eaLnBrk="1" fontAlgn="auto" latinLnBrk="0" hangingPunct="1">
              <a:lnSpc>
                <a:spcPct val="100000"/>
              </a:lnSpc>
              <a:spcBef>
                <a:spcPts val="600"/>
              </a:spcBef>
              <a:spcAft>
                <a:spcPts val="0"/>
              </a:spcAft>
              <a:buClr>
                <a:schemeClr val="accent1"/>
              </a:buClr>
              <a:buSzPct val="80000"/>
              <a:buFont typeface="Wingdings 2"/>
              <a:buNone/>
              <a:tabLst/>
              <a:defRPr/>
            </a:pPr>
            <a:r>
              <a:rPr kumimoji="0" lang="he-IL" sz="2400" b="1" i="0" u="sng" strike="noStrike" kern="1200" cap="none" spc="0" normalizeH="0" baseline="0" noProof="0" dirty="0" smtClean="0">
                <a:ln>
                  <a:noFill/>
                </a:ln>
                <a:solidFill>
                  <a:schemeClr val="tx2">
                    <a:shade val="30000"/>
                    <a:satMod val="150000"/>
                  </a:schemeClr>
                </a:solidFill>
                <a:effectLst/>
                <a:uLnTx/>
                <a:uFillTx/>
                <a:latin typeface="+mn-lt"/>
                <a:ea typeface="+mn-ea"/>
                <a:cs typeface="+mn-cs"/>
              </a:rPr>
              <a:t>תהליך תרגום הנתונים לשיחה לקלט</a:t>
            </a:r>
            <a:endParaRPr kumimoji="0" lang="he-IL"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1" indent="0" algn="r" defTabSz="914400" rtl="1" eaLnBrk="1" fontAlgn="auto" latinLnBrk="0" hangingPunct="1">
              <a:lnSpc>
                <a:spcPct val="200000"/>
              </a:lnSpc>
              <a:spcBef>
                <a:spcPts val="600"/>
              </a:spcBef>
              <a:spcAft>
                <a:spcPts val="0"/>
              </a:spcAft>
              <a:buClr>
                <a:schemeClr val="accent1"/>
              </a:buClr>
              <a:buSzPct val="80000"/>
              <a:buFont typeface="Wingdings" pitchFamily="2" charset="2"/>
              <a:buChar char="§"/>
              <a:tabLst/>
              <a:defRPr/>
            </a:pPr>
            <a:r>
              <a:rPr lang="he-IL" sz="2000" dirty="0" smtClean="0">
                <a:solidFill>
                  <a:schemeClr val="tx2">
                    <a:shade val="30000"/>
                    <a:satMod val="150000"/>
                  </a:schemeClr>
                </a:solidFill>
              </a:rPr>
              <a:t> הפרדת השאילתות לכל לקוח</a:t>
            </a:r>
          </a:p>
          <a:p>
            <a:pPr marL="27432" marR="0" lvl="1" indent="0" algn="r" defTabSz="914400" rtl="1" eaLnBrk="1" fontAlgn="auto" latinLnBrk="0" hangingPunct="1">
              <a:lnSpc>
                <a:spcPct val="200000"/>
              </a:lnSpc>
              <a:spcBef>
                <a:spcPts val="600"/>
              </a:spcBef>
              <a:spcAft>
                <a:spcPts val="0"/>
              </a:spcAft>
              <a:buClr>
                <a:schemeClr val="accent1"/>
              </a:buClr>
              <a:buSzPct val="80000"/>
              <a:buFont typeface="Wingdings" pitchFamily="2" charset="2"/>
              <a:buChar char="§"/>
              <a:tabLst/>
              <a:defRPr/>
            </a:pPr>
            <a:r>
              <a:rPr lang="he-IL" sz="2000" dirty="0" smtClean="0">
                <a:solidFill>
                  <a:schemeClr val="tx2">
                    <a:shade val="30000"/>
                    <a:satMod val="150000"/>
                  </a:schemeClr>
                </a:solidFill>
              </a:rPr>
              <a:t> לכל לקוח, מיון השאילתות לפי הזמן :</a:t>
            </a:r>
          </a:p>
          <a:p>
            <a:pPr marL="27432" marR="0" lvl="1" indent="0" algn="r" defTabSz="914400" rtl="1" eaLnBrk="1" fontAlgn="auto" latinLnBrk="0" hangingPunct="1">
              <a:lnSpc>
                <a:spcPct val="200000"/>
              </a:lnSpc>
              <a:spcBef>
                <a:spcPts val="600"/>
              </a:spcBef>
              <a:spcAft>
                <a:spcPts val="0"/>
              </a:spcAft>
              <a:buClr>
                <a:schemeClr val="accent1"/>
              </a:buClr>
              <a:buSzPct val="80000"/>
              <a:tabLst/>
              <a:defRPr/>
            </a:pPr>
            <a:endParaRPr lang="he-IL" sz="2000" dirty="0" smtClean="0">
              <a:solidFill>
                <a:schemeClr val="tx2">
                  <a:shade val="30000"/>
                  <a:satMod val="150000"/>
                </a:schemeClr>
              </a:solidFill>
            </a:endParaRPr>
          </a:p>
          <a:p>
            <a:pPr marL="27432" marR="0" lvl="1" indent="0" algn="r" defTabSz="914400" rtl="1" eaLnBrk="1" fontAlgn="auto" latinLnBrk="0" hangingPunct="1">
              <a:lnSpc>
                <a:spcPct val="150000"/>
              </a:lnSpc>
              <a:spcBef>
                <a:spcPts val="600"/>
              </a:spcBef>
              <a:spcAft>
                <a:spcPts val="0"/>
              </a:spcAft>
              <a:buClr>
                <a:schemeClr val="accent1"/>
              </a:buClr>
              <a:buSzPct val="80000"/>
              <a:tabLst/>
              <a:defRPr/>
            </a:pPr>
            <a:endParaRPr lang="he-IL" sz="2000" dirty="0" smtClean="0">
              <a:solidFill>
                <a:schemeClr val="tx2">
                  <a:shade val="30000"/>
                  <a:satMod val="150000"/>
                </a:schemeClr>
              </a:solidFill>
            </a:endParaRPr>
          </a:p>
          <a:p>
            <a:pPr marL="27432" marR="0" lvl="1" indent="0" algn="r" defTabSz="914400" rtl="1" eaLnBrk="1" fontAlgn="auto" latinLnBrk="0" hangingPunct="1">
              <a:lnSpc>
                <a:spcPct val="150000"/>
              </a:lnSpc>
              <a:spcBef>
                <a:spcPts val="600"/>
              </a:spcBef>
              <a:spcAft>
                <a:spcPts val="0"/>
              </a:spcAft>
              <a:buClr>
                <a:schemeClr val="accent1"/>
              </a:buClr>
              <a:buSzPct val="80000"/>
              <a:tabLst/>
              <a:defRPr/>
            </a:pPr>
            <a:endParaRPr lang="he-IL" sz="2000" dirty="0" smtClean="0">
              <a:solidFill>
                <a:schemeClr val="tx2">
                  <a:shade val="30000"/>
                  <a:satMod val="150000"/>
                </a:schemeClr>
              </a:solidFill>
            </a:endParaRPr>
          </a:p>
          <a:p>
            <a:pPr marL="484632" lvl="2" algn="r" rtl="1">
              <a:lnSpc>
                <a:spcPct val="200000"/>
              </a:lnSpc>
              <a:spcBef>
                <a:spcPts val="600"/>
              </a:spcBef>
              <a:buClr>
                <a:schemeClr val="accent6">
                  <a:lumMod val="50000"/>
                </a:schemeClr>
              </a:buClr>
              <a:buSzPct val="80000"/>
              <a:buFont typeface="Wingdings" pitchFamily="2" charset="2"/>
              <a:buChar char="§"/>
              <a:defRPr/>
            </a:pPr>
            <a:r>
              <a:rPr lang="he-IL" sz="2000" dirty="0" smtClean="0">
                <a:solidFill>
                  <a:schemeClr val="tx2">
                    <a:shade val="30000"/>
                    <a:satMod val="150000"/>
                  </a:schemeClr>
                </a:solidFill>
              </a:rPr>
              <a:t> בשלב זה אין קשר בין שאילתא לשיחה</a:t>
            </a:r>
          </a:p>
          <a:p>
            <a:pPr marL="484632" lvl="2" algn="r" rtl="1">
              <a:lnSpc>
                <a:spcPct val="200000"/>
              </a:lnSpc>
              <a:spcBef>
                <a:spcPts val="600"/>
              </a:spcBef>
              <a:buClr>
                <a:schemeClr val="accent6">
                  <a:lumMod val="50000"/>
                </a:schemeClr>
              </a:buClr>
              <a:buSzPct val="80000"/>
              <a:buFont typeface="Wingdings" pitchFamily="2" charset="2"/>
              <a:buChar char="§"/>
              <a:defRPr/>
            </a:pPr>
            <a:r>
              <a:rPr lang="he-IL" sz="2000" dirty="0" smtClean="0">
                <a:solidFill>
                  <a:schemeClr val="tx2">
                    <a:shade val="30000"/>
                    <a:satMod val="150000"/>
                  </a:schemeClr>
                </a:solidFill>
              </a:rPr>
              <a:t> השלב הבא: הקבצת השאילתות לשיחה</a:t>
            </a:r>
          </a:p>
          <a:p>
            <a:pPr marL="27432" marR="0" lvl="1" indent="0" algn="r" defTabSz="914400" rtl="1" eaLnBrk="1" fontAlgn="auto" latinLnBrk="0" hangingPunct="1">
              <a:lnSpc>
                <a:spcPct val="150000"/>
              </a:lnSpc>
              <a:spcBef>
                <a:spcPts val="600"/>
              </a:spcBef>
              <a:spcAft>
                <a:spcPts val="0"/>
              </a:spcAft>
              <a:buClr>
                <a:schemeClr val="accent1"/>
              </a:buClr>
              <a:buSzPct val="80000"/>
              <a:buFont typeface="Wingdings" pitchFamily="2" charset="2"/>
              <a:buChar char="§"/>
              <a:tabLst/>
              <a:defRPr/>
            </a:pPr>
            <a:endParaRPr kumimoji="0" lang="he-IL"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1" indent="0" algn="r" defTabSz="914400" rtl="1" eaLnBrk="1" fontAlgn="auto" latinLnBrk="0" hangingPunct="1">
              <a:lnSpc>
                <a:spcPct val="150000"/>
              </a:lnSpc>
              <a:spcBef>
                <a:spcPts val="600"/>
              </a:spcBef>
              <a:spcAft>
                <a:spcPts val="0"/>
              </a:spcAft>
              <a:buClr>
                <a:schemeClr val="accent1"/>
              </a:buClr>
              <a:buSzPct val="80000"/>
              <a:buFont typeface="Wingdings" pitchFamily="2" charset="2"/>
              <a:buChar char="§"/>
              <a:tabLst/>
              <a:defRPr/>
            </a:pPr>
            <a:endParaRPr kumimoji="0" lang="he-IL"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1" indent="0" algn="r" defTabSz="914400" rtl="1" eaLnBrk="1" fontAlgn="auto" latinLnBrk="0" hangingPunct="1">
              <a:lnSpc>
                <a:spcPct val="150000"/>
              </a:lnSpc>
              <a:spcBef>
                <a:spcPts val="600"/>
              </a:spcBef>
              <a:spcAft>
                <a:spcPts val="0"/>
              </a:spcAft>
              <a:buClr>
                <a:schemeClr val="accent1"/>
              </a:buClr>
              <a:buSzPct val="80000"/>
              <a:buFont typeface="Wingdings" pitchFamily="2" charset="2"/>
              <a:buChar char="§"/>
              <a:tabLst/>
              <a:defRPr/>
            </a:pPr>
            <a:endParaRPr kumimoji="0" lang="he-IL" sz="28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484632" marR="0" lvl="2" indent="0" algn="r" defTabSz="914400" rtl="1" eaLnBrk="1" fontAlgn="auto" latinLnBrk="0" hangingPunct="1">
              <a:lnSpc>
                <a:spcPct val="150000"/>
              </a:lnSpc>
              <a:spcBef>
                <a:spcPts val="600"/>
              </a:spcBef>
              <a:spcAft>
                <a:spcPts val="0"/>
              </a:spcAft>
              <a:buClr>
                <a:schemeClr val="accent2"/>
              </a:buClr>
              <a:buSzPct val="80000"/>
              <a:buFont typeface="Wingdings" pitchFamily="2" charset="2"/>
              <a:buChar char="§"/>
              <a:tabLst/>
              <a:defRPr/>
            </a:pPr>
            <a:endParaRPr kumimoji="0" lang="he-IL" sz="20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1" indent="0" algn="r" defTabSz="914400" rtl="1" eaLnBrk="1" fontAlgn="auto" latinLnBrk="0" hangingPunct="1">
              <a:lnSpc>
                <a:spcPct val="150000"/>
              </a:lnSpc>
              <a:spcBef>
                <a:spcPts val="600"/>
              </a:spcBef>
              <a:spcAft>
                <a:spcPts val="0"/>
              </a:spcAft>
              <a:buClr>
                <a:schemeClr val="accent1"/>
              </a:buClr>
              <a:buSzPct val="80000"/>
              <a:buFont typeface="Verdana"/>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4" name="Group 13"/>
          <p:cNvGrpSpPr/>
          <p:nvPr/>
        </p:nvGrpSpPr>
        <p:grpSpPr>
          <a:xfrm>
            <a:off x="2209800" y="2590800"/>
            <a:ext cx="6562725" cy="1752600"/>
            <a:chOff x="2209800" y="2590800"/>
            <a:chExt cx="6562725" cy="1752600"/>
          </a:xfrm>
        </p:grpSpPr>
        <p:pic>
          <p:nvPicPr>
            <p:cNvPr id="7" name="Picture 6"/>
            <p:cNvPicPr/>
            <p:nvPr/>
          </p:nvPicPr>
          <p:blipFill>
            <a:blip r:embed="rId4" cstate="print"/>
            <a:srcRect/>
            <a:stretch>
              <a:fillRect/>
            </a:stretch>
          </p:blipFill>
          <p:spPr bwMode="auto">
            <a:xfrm>
              <a:off x="2286000" y="3810000"/>
              <a:ext cx="6400800" cy="533400"/>
            </a:xfrm>
            <a:prstGeom prst="rect">
              <a:avLst/>
            </a:prstGeom>
            <a:noFill/>
            <a:ln w="9525">
              <a:noFill/>
              <a:miter lim="800000"/>
              <a:headEnd/>
              <a:tailEnd/>
            </a:ln>
          </p:spPr>
        </p:pic>
        <p:pic>
          <p:nvPicPr>
            <p:cNvPr id="12" name="Picture 2"/>
            <p:cNvPicPr>
              <a:picLocks noChangeAspect="1" noChangeArrowheads="1"/>
            </p:cNvPicPr>
            <p:nvPr/>
          </p:nvPicPr>
          <p:blipFill>
            <a:blip r:embed="rId5" cstate="print"/>
            <a:srcRect/>
            <a:stretch>
              <a:fillRect/>
            </a:stretch>
          </p:blipFill>
          <p:spPr bwMode="auto">
            <a:xfrm>
              <a:off x="2209800" y="2590800"/>
              <a:ext cx="6562725" cy="463446"/>
            </a:xfrm>
            <a:prstGeom prst="rect">
              <a:avLst/>
            </a:prstGeom>
            <a:noFill/>
            <a:ln w="9525">
              <a:noFill/>
              <a:miter lim="800000"/>
              <a:headEnd/>
              <a:tailEnd/>
            </a:ln>
          </p:spPr>
        </p:pic>
        <p:sp>
          <p:nvSpPr>
            <p:cNvPr id="13" name="Down Arrow 12"/>
            <p:cNvSpPr/>
            <p:nvPr/>
          </p:nvSpPr>
          <p:spPr>
            <a:xfrm>
              <a:off x="5486400" y="3200400"/>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buFont typeface="Wingdings" pitchFamily="2" charset="2"/>
              <a:buChar char="§"/>
            </a:pPr>
            <a:r>
              <a:rPr lang="he-IL" dirty="0" smtClean="0"/>
              <a:t> </a:t>
            </a:r>
            <a:r>
              <a:rPr lang="he-IL" sz="2000" dirty="0" smtClean="0"/>
              <a:t>חלוקת השאילתות לשיחות לפי זמני השיחה:</a:t>
            </a:r>
          </a:p>
          <a:p>
            <a:endParaRPr lang="he-IL" dirty="0" smtClean="0"/>
          </a:p>
          <a:p>
            <a:endParaRPr lang="he-IL" dirty="0" smtClean="0"/>
          </a:p>
          <a:p>
            <a:endParaRPr lang="he-IL" dirty="0" smtClean="0"/>
          </a:p>
          <a:p>
            <a:endParaRPr lang="he-IL" dirty="0" smtClean="0"/>
          </a:p>
          <a:p>
            <a:pPr>
              <a:buFont typeface="Wingdings" pitchFamily="2" charset="2"/>
              <a:buChar char="§"/>
            </a:pPr>
            <a:r>
              <a:rPr lang="he-IL" sz="2000" dirty="0" smtClean="0"/>
              <a:t> הגדרת מרחק:</a:t>
            </a:r>
          </a:p>
          <a:p>
            <a:endParaRPr lang="he-IL" dirty="0" smtClean="0"/>
          </a:p>
          <a:p>
            <a:endParaRPr lang="he-IL" dirty="0" smtClean="0"/>
          </a:p>
          <a:p>
            <a:endParaRPr lang="he-IL" dirty="0" smtClean="0"/>
          </a:p>
          <a:p>
            <a:pPr>
              <a:buFont typeface="Wingdings" pitchFamily="2" charset="2"/>
              <a:buChar char="§"/>
            </a:pPr>
            <a:r>
              <a:rPr lang="he-IL" sz="2000" dirty="0" smtClean="0"/>
              <a:t> בניית מטריצת המרחקים:</a:t>
            </a:r>
          </a:p>
          <a:p>
            <a:endParaRPr lang="he-IL" dirty="0" smtClean="0"/>
          </a:p>
          <a:p>
            <a:endParaRPr lang="he-IL" dirty="0" smtClean="0"/>
          </a:p>
          <a:p>
            <a:endParaRPr lang="he-IL" dirty="0" smtClean="0"/>
          </a:p>
          <a:p>
            <a:endParaRPr lang="he-IL" dirty="0" smtClean="0"/>
          </a:p>
          <a:p>
            <a:endParaRPr lang="he-IL" dirty="0"/>
          </a:p>
        </p:txBody>
      </p:sp>
      <p:sp>
        <p:nvSpPr>
          <p:cNvPr id="4" name="Slide Number Placeholder 3"/>
          <p:cNvSpPr>
            <a:spLocks noGrp="1"/>
          </p:cNvSpPr>
          <p:nvPr>
            <p:ph type="sldNum" sz="quarter" idx="4"/>
          </p:nvPr>
        </p:nvSpPr>
        <p:spPr/>
        <p:txBody>
          <a:bodyPr/>
          <a:lstStyle/>
          <a:p>
            <a:fld id="{DEC44DA5-CDE4-48C6-BA5F-FCC039DC673A}" type="slidenum">
              <a:rPr lang="en-US" smtClean="0"/>
              <a:pPr/>
              <a:t>16</a:t>
            </a:fld>
            <a:endParaRPr lang="en-US" dirty="0"/>
          </a:p>
        </p:txBody>
      </p:sp>
      <p:pic>
        <p:nvPicPr>
          <p:cNvPr id="6" name="תמונה 8" descr="תמונה1.png"/>
          <p:cNvPicPr>
            <a:picLocks/>
          </p:cNvPicPr>
          <p:nvPr/>
        </p:nvPicPr>
        <p:blipFill>
          <a:blip r:embed="rId2" cstate="print"/>
          <a:srcRect b="35717"/>
          <a:stretch>
            <a:fillRect/>
          </a:stretch>
        </p:blipFill>
        <p:spPr>
          <a:xfrm>
            <a:off x="143402" y="914841"/>
            <a:ext cx="1761598" cy="3428559"/>
          </a:xfrm>
          <a:prstGeom prst="rect">
            <a:avLst/>
          </a:prstGeom>
        </p:spPr>
      </p:pic>
      <p:sp>
        <p:nvSpPr>
          <p:cNvPr id="7" name="כותרת 1"/>
          <p:cNvSpPr txBox="1">
            <a:spLocks/>
          </p:cNvSpPr>
          <p:nvPr/>
        </p:nvSpPr>
        <p:spPr>
          <a:xfrm>
            <a:off x="1600200" y="228600"/>
            <a:ext cx="7406640" cy="609600"/>
          </a:xfrm>
          <a:prstGeom prst="rect">
            <a:avLst/>
          </a:prstGeom>
        </p:spPr>
        <p:txBody>
          <a:bodyPr anchor="b">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he-IL" sz="4000" b="1" i="0" u="none" strike="noStrike" kern="1200" cap="none" spc="0" normalizeH="0" baseline="0" noProof="0" smtClean="0">
                <a:ln/>
                <a:solidFill>
                  <a:srgbClr val="00246C"/>
                </a:solidFill>
                <a:effectLst/>
                <a:uLnTx/>
                <a:uFillTx/>
                <a:latin typeface="+mj-lt"/>
                <a:ea typeface="+mj-ea"/>
                <a:cs typeface="+mj-cs"/>
              </a:rPr>
              <a:t>שיטת עבודה – שלב 4</a:t>
            </a:r>
            <a:endParaRPr kumimoji="0" lang="en-US" sz="4000" b="1" i="0" u="none" strike="noStrike" kern="1200" cap="none" spc="0" normalizeH="0" baseline="0" noProof="0" dirty="0">
              <a:ln/>
              <a:solidFill>
                <a:srgbClr val="00246C"/>
              </a:solidFill>
              <a:effectLst/>
              <a:uLnTx/>
              <a:uFillTx/>
              <a:latin typeface="+mj-lt"/>
              <a:ea typeface="+mj-ea"/>
              <a:cs typeface="+mj-cs"/>
            </a:endParaRPr>
          </a:p>
        </p:txBody>
      </p:sp>
      <p:grpSp>
        <p:nvGrpSpPr>
          <p:cNvPr id="14" name="Group 13"/>
          <p:cNvGrpSpPr/>
          <p:nvPr/>
        </p:nvGrpSpPr>
        <p:grpSpPr>
          <a:xfrm>
            <a:off x="2286000" y="3276600"/>
            <a:ext cx="3781425" cy="733425"/>
            <a:chOff x="2362200" y="3276600"/>
            <a:chExt cx="3781425" cy="733425"/>
          </a:xfrm>
        </p:grpSpPr>
        <p:pic>
          <p:nvPicPr>
            <p:cNvPr id="2052" name="Picture 4"/>
            <p:cNvPicPr>
              <a:picLocks noChangeAspect="1" noChangeArrowheads="1"/>
            </p:cNvPicPr>
            <p:nvPr/>
          </p:nvPicPr>
          <p:blipFill>
            <a:blip r:embed="rId3" cstate="print"/>
            <a:srcRect/>
            <a:stretch>
              <a:fillRect/>
            </a:stretch>
          </p:blipFill>
          <p:spPr bwMode="auto">
            <a:xfrm>
              <a:off x="2362200" y="3276600"/>
              <a:ext cx="1781175" cy="733425"/>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4343400" y="3352800"/>
              <a:ext cx="1800225" cy="257175"/>
            </a:xfrm>
            <a:prstGeom prst="rect">
              <a:avLst/>
            </a:prstGeom>
            <a:noFill/>
            <a:ln w="9525">
              <a:noFill/>
              <a:miter lim="800000"/>
              <a:headEnd/>
              <a:tailEnd/>
            </a:ln>
          </p:spPr>
        </p:pic>
      </p:grpSp>
      <p:pic>
        <p:nvPicPr>
          <p:cNvPr id="2056" name="Picture 8"/>
          <p:cNvPicPr>
            <a:picLocks noChangeAspect="1" noChangeArrowheads="1"/>
          </p:cNvPicPr>
          <p:nvPr/>
        </p:nvPicPr>
        <p:blipFill>
          <a:blip r:embed="rId5" cstate="print"/>
          <a:srcRect/>
          <a:stretch>
            <a:fillRect/>
          </a:stretch>
        </p:blipFill>
        <p:spPr bwMode="auto">
          <a:xfrm>
            <a:off x="2286000" y="4267200"/>
            <a:ext cx="3124200" cy="2095500"/>
          </a:xfrm>
          <a:prstGeom prst="rect">
            <a:avLst/>
          </a:prstGeom>
          <a:noFill/>
          <a:ln w="9525">
            <a:noFill/>
            <a:miter lim="800000"/>
            <a:headEnd/>
            <a:tailEnd/>
          </a:ln>
        </p:spPr>
      </p:pic>
      <p:grpSp>
        <p:nvGrpSpPr>
          <p:cNvPr id="13" name="Group 12"/>
          <p:cNvGrpSpPr/>
          <p:nvPr/>
        </p:nvGrpSpPr>
        <p:grpSpPr>
          <a:xfrm>
            <a:off x="2209800" y="1371600"/>
            <a:ext cx="6400800" cy="1676400"/>
            <a:chOff x="2209800" y="1371600"/>
            <a:chExt cx="6400800" cy="1676400"/>
          </a:xfrm>
        </p:grpSpPr>
        <p:pic>
          <p:nvPicPr>
            <p:cNvPr id="2050" name="Picture 2"/>
            <p:cNvPicPr>
              <a:picLocks noChangeAspect="1" noChangeArrowheads="1"/>
            </p:cNvPicPr>
            <p:nvPr/>
          </p:nvPicPr>
          <p:blipFill>
            <a:blip r:embed="rId6" cstate="print"/>
            <a:srcRect/>
            <a:stretch>
              <a:fillRect/>
            </a:stretch>
          </p:blipFill>
          <p:spPr bwMode="auto">
            <a:xfrm>
              <a:off x="2362200" y="2609850"/>
              <a:ext cx="6143625" cy="438150"/>
            </a:xfrm>
            <a:prstGeom prst="rect">
              <a:avLst/>
            </a:prstGeom>
            <a:noFill/>
            <a:ln w="9525">
              <a:noFill/>
              <a:miter lim="800000"/>
              <a:headEnd/>
              <a:tailEnd/>
            </a:ln>
          </p:spPr>
        </p:pic>
        <p:pic>
          <p:nvPicPr>
            <p:cNvPr id="11" name="Picture 10"/>
            <p:cNvPicPr/>
            <p:nvPr/>
          </p:nvPicPr>
          <p:blipFill>
            <a:blip r:embed="rId7" cstate="print"/>
            <a:srcRect/>
            <a:stretch>
              <a:fillRect/>
            </a:stretch>
          </p:blipFill>
          <p:spPr bwMode="auto">
            <a:xfrm>
              <a:off x="2209800" y="1371600"/>
              <a:ext cx="6400800" cy="533400"/>
            </a:xfrm>
            <a:prstGeom prst="rect">
              <a:avLst/>
            </a:prstGeom>
            <a:noFill/>
            <a:ln w="9525">
              <a:noFill/>
              <a:miter lim="800000"/>
              <a:headEnd/>
              <a:tailEnd/>
            </a:ln>
          </p:spPr>
        </p:pic>
        <p:sp>
          <p:nvSpPr>
            <p:cNvPr id="12" name="Down Arrow 11"/>
            <p:cNvSpPr/>
            <p:nvPr/>
          </p:nvSpPr>
          <p:spPr>
            <a:xfrm>
              <a:off x="5181600" y="1981200"/>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EC44DA5-CDE4-48C6-BA5F-FCC039DC673A}" type="slidenum">
              <a:rPr lang="en-US" smtClean="0"/>
              <a:pPr/>
              <a:t>17</a:t>
            </a:fld>
            <a:endParaRPr lang="en-US" dirty="0"/>
          </a:p>
        </p:txBody>
      </p:sp>
      <p:sp>
        <p:nvSpPr>
          <p:cNvPr id="5" name="Subtitle 2"/>
          <p:cNvSpPr>
            <a:spLocks noGrp="1"/>
          </p:cNvSpPr>
          <p:nvPr>
            <p:ph type="subTitle" idx="1"/>
          </p:nvPr>
        </p:nvSpPr>
        <p:spPr>
          <a:xfrm>
            <a:off x="304800" y="914400"/>
            <a:ext cx="8534400" cy="5257800"/>
          </a:xfrm>
        </p:spPr>
        <p:txBody>
          <a:bodyPr/>
          <a:lstStyle/>
          <a:p>
            <a:pPr>
              <a:buFont typeface="Wingdings" pitchFamily="2" charset="2"/>
              <a:buChar char="§"/>
            </a:pPr>
            <a:r>
              <a:rPr lang="he-IL" sz="2000" dirty="0" smtClean="0"/>
              <a:t> הרצת אלגוריתם למציאת הקבצות:</a:t>
            </a:r>
          </a:p>
          <a:p>
            <a:pPr>
              <a:buFont typeface="Wingdings" pitchFamily="2" charset="2"/>
              <a:buChar char="§"/>
            </a:pPr>
            <a:endParaRPr lang="he-IL" sz="2000" dirty="0" smtClean="0"/>
          </a:p>
          <a:p>
            <a:pPr>
              <a:buFont typeface="Wingdings" pitchFamily="2" charset="2"/>
              <a:buChar char="§"/>
            </a:pPr>
            <a:endParaRPr lang="he-IL" sz="2000" dirty="0" smtClean="0"/>
          </a:p>
          <a:p>
            <a:pPr>
              <a:buFont typeface="Wingdings" pitchFamily="2" charset="2"/>
              <a:buChar char="§"/>
            </a:pPr>
            <a:endParaRPr lang="he-IL" sz="2000" dirty="0" smtClean="0"/>
          </a:p>
          <a:p>
            <a:pPr>
              <a:buFont typeface="Wingdings" pitchFamily="2" charset="2"/>
              <a:buChar char="§"/>
            </a:pPr>
            <a:endParaRPr lang="he-IL" sz="2000" dirty="0" smtClean="0"/>
          </a:p>
          <a:p>
            <a:pPr>
              <a:buFont typeface="Wingdings" pitchFamily="2" charset="2"/>
              <a:buChar char="§"/>
            </a:pPr>
            <a:endParaRPr lang="he-IL" sz="2000" dirty="0" smtClean="0"/>
          </a:p>
          <a:p>
            <a:pPr>
              <a:buFont typeface="Wingdings" pitchFamily="2" charset="2"/>
              <a:buChar char="§"/>
            </a:pPr>
            <a:r>
              <a:rPr lang="he-IL" sz="2000" dirty="0" smtClean="0"/>
              <a:t> עיבוד הפלט:</a:t>
            </a:r>
          </a:p>
          <a:p>
            <a:endParaRPr lang="he-IL" dirty="0" smtClean="0"/>
          </a:p>
          <a:p>
            <a:endParaRPr lang="he-IL" dirty="0" smtClean="0"/>
          </a:p>
          <a:p>
            <a:endParaRPr lang="he-IL" dirty="0" smtClean="0"/>
          </a:p>
          <a:p>
            <a:endParaRPr lang="he-IL" dirty="0" smtClean="0"/>
          </a:p>
          <a:p>
            <a:endParaRPr lang="he-IL" dirty="0" smtClean="0"/>
          </a:p>
          <a:p>
            <a:endParaRPr lang="he-IL" dirty="0"/>
          </a:p>
        </p:txBody>
      </p:sp>
      <p:sp>
        <p:nvSpPr>
          <p:cNvPr id="6" name="Slide Number Placeholder 3"/>
          <p:cNvSpPr txBox="1">
            <a:spLocks/>
          </p:cNvSpPr>
          <p:nvPr/>
        </p:nvSpPr>
        <p:spPr>
          <a:xfrm>
            <a:off x="4191000" y="6305550"/>
            <a:ext cx="457200" cy="476250"/>
          </a:xfrm>
          <a:prstGeom prst="rect">
            <a:avLst/>
          </a:prstGeom>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DEC44DA5-CDE4-48C6-BA5F-FCC039DC673A}" type="slidenum">
              <a:rPr kumimoji="0" lang="en-US" sz="16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schemeClr val="bg2">
                  <a:shade val="50000"/>
                  <a:satMod val="200000"/>
                </a:schemeClr>
              </a:solidFill>
              <a:effectLst/>
              <a:uLnTx/>
              <a:uFillTx/>
              <a:latin typeface="+mn-lt"/>
              <a:ea typeface="+mn-ea"/>
              <a:cs typeface="+mn-cs"/>
            </a:endParaRPr>
          </a:p>
        </p:txBody>
      </p:sp>
      <p:pic>
        <p:nvPicPr>
          <p:cNvPr id="8" name="תמונה 8" descr="תמונה1.png"/>
          <p:cNvPicPr>
            <a:picLocks/>
          </p:cNvPicPr>
          <p:nvPr/>
        </p:nvPicPr>
        <p:blipFill>
          <a:blip r:embed="rId2" cstate="print"/>
          <a:srcRect b="35717"/>
          <a:stretch>
            <a:fillRect/>
          </a:stretch>
        </p:blipFill>
        <p:spPr>
          <a:xfrm>
            <a:off x="143402" y="914841"/>
            <a:ext cx="1761598" cy="3428559"/>
          </a:xfrm>
          <a:prstGeom prst="rect">
            <a:avLst/>
          </a:prstGeom>
        </p:spPr>
      </p:pic>
      <p:sp>
        <p:nvSpPr>
          <p:cNvPr id="9" name="כותרת 1"/>
          <p:cNvSpPr txBox="1">
            <a:spLocks/>
          </p:cNvSpPr>
          <p:nvPr/>
        </p:nvSpPr>
        <p:spPr>
          <a:xfrm>
            <a:off x="1600200" y="228600"/>
            <a:ext cx="7406640" cy="609600"/>
          </a:xfrm>
          <a:prstGeom prst="rect">
            <a:avLst/>
          </a:prstGeom>
        </p:spPr>
        <p:txBody>
          <a:bodyPr anchor="b">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he-IL" sz="4000" b="1" i="0" u="none" strike="noStrike" kern="1200" cap="none" spc="0" normalizeH="0" baseline="0" noProof="0" dirty="0" smtClean="0">
                <a:ln/>
                <a:solidFill>
                  <a:srgbClr val="00246C"/>
                </a:solidFill>
                <a:effectLst/>
                <a:uLnTx/>
                <a:uFillTx/>
                <a:latin typeface="+mj-lt"/>
                <a:ea typeface="+mj-ea"/>
                <a:cs typeface="+mj-cs"/>
              </a:rPr>
              <a:t>שיטת עבודה – שלב 4</a:t>
            </a:r>
            <a:endParaRPr kumimoji="0" lang="en-US" sz="4000" b="1" i="0" u="none" strike="noStrike" kern="1200" cap="none" spc="0" normalizeH="0" baseline="0" noProof="0" dirty="0">
              <a:ln/>
              <a:solidFill>
                <a:srgbClr val="00246C"/>
              </a:solidFill>
              <a:effectLst/>
              <a:uLnTx/>
              <a:uFillTx/>
              <a:latin typeface="+mj-lt"/>
              <a:ea typeface="+mj-ea"/>
              <a:cs typeface="+mj-cs"/>
            </a:endParaRPr>
          </a:p>
        </p:txBody>
      </p:sp>
      <p:pic>
        <p:nvPicPr>
          <p:cNvPr id="14" name="Picture 13"/>
          <p:cNvPicPr/>
          <p:nvPr/>
        </p:nvPicPr>
        <p:blipFill>
          <a:blip r:embed="rId3" cstate="print"/>
          <a:srcRect/>
          <a:stretch>
            <a:fillRect/>
          </a:stretch>
        </p:blipFill>
        <p:spPr bwMode="auto">
          <a:xfrm>
            <a:off x="2743200" y="1371600"/>
            <a:ext cx="6115050" cy="381000"/>
          </a:xfrm>
          <a:prstGeom prst="rect">
            <a:avLst/>
          </a:prstGeom>
          <a:noFill/>
          <a:ln w="9525">
            <a:noFill/>
            <a:miter lim="800000"/>
            <a:headEnd/>
            <a:tailEnd/>
          </a:ln>
        </p:spPr>
      </p:pic>
      <p:graphicFrame>
        <p:nvGraphicFramePr>
          <p:cNvPr id="15" name="Table 14"/>
          <p:cNvGraphicFramePr>
            <a:graphicFrameLocks noGrp="1"/>
          </p:cNvGraphicFramePr>
          <p:nvPr/>
        </p:nvGraphicFramePr>
        <p:xfrm>
          <a:off x="2971800" y="3810000"/>
          <a:ext cx="5486397" cy="2495551"/>
        </p:xfrm>
        <a:graphic>
          <a:graphicData uri="http://schemas.openxmlformats.org/drawingml/2006/table">
            <a:tbl>
              <a:tblPr rtl="1"/>
              <a:tblGrid>
                <a:gridCol w="783771"/>
                <a:gridCol w="783771"/>
                <a:gridCol w="783771"/>
                <a:gridCol w="783771"/>
                <a:gridCol w="783771"/>
                <a:gridCol w="783771"/>
                <a:gridCol w="783771"/>
              </a:tblGrid>
              <a:tr h="304800">
                <a:tc gridSpan="7">
                  <a:txBody>
                    <a:bodyPr/>
                    <a:lstStyle/>
                    <a:p>
                      <a:pPr algn="ctr" rtl="0" fontAlgn="b"/>
                      <a:r>
                        <a:rPr lang="he-IL" sz="1300" b="1" i="0" u="none" strike="noStrike" dirty="0" smtClean="0">
                          <a:solidFill>
                            <a:srgbClr val="000000"/>
                          </a:solidFill>
                          <a:latin typeface="Arial"/>
                        </a:rPr>
                        <a:t>טבלת</a:t>
                      </a:r>
                      <a:r>
                        <a:rPr lang="he-IL" sz="1300" b="1" i="0" u="none" strike="noStrike" baseline="0" dirty="0" smtClean="0">
                          <a:solidFill>
                            <a:srgbClr val="000000"/>
                          </a:solidFill>
                          <a:latin typeface="Arial"/>
                        </a:rPr>
                        <a:t> שאילתות בינארית עבור לקוח אחד</a:t>
                      </a:r>
                      <a:endParaRPr lang="en-US" sz="1300" b="1" i="0" u="none" strike="noStrike" dirty="0">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0" fontAlgn="b"/>
                      <a:endParaRPr lang="en-US"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0" fontAlgn="b"/>
                      <a:endParaRPr lang="he-IL"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pPr algn="ctr" rtl="0" fontAlgn="b"/>
                      <a:endParaRPr lang="en-US"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0" fontAlgn="b"/>
                      <a:endParaRPr lang="en-US"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0" fontAlgn="b"/>
                      <a:endParaRPr lang="en-US" sz="1100" b="1" i="0" u="none" strike="noStrike" dirty="0">
                        <a:solidFill>
                          <a:srgbClr val="000000"/>
                        </a:solidFill>
                        <a:latin typeface="Arial"/>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1" fontAlgn="b"/>
                      <a:endParaRPr lang="he-IL" sz="1100" b="1" i="0" u="none" strike="noStrike" dirty="0">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64401">
                <a:tc>
                  <a:txBody>
                    <a:bodyPr/>
                    <a:lstStyle/>
                    <a:p>
                      <a:pPr algn="ctr" rtl="0" fontAlgn="b"/>
                      <a:r>
                        <a:rPr lang="en-US" sz="1100" b="1" i="0" u="none" strike="noStrike" dirty="0">
                          <a:solidFill>
                            <a:srgbClr val="000000"/>
                          </a:solidFill>
                          <a:latin typeface="Arial"/>
                        </a:rPr>
                        <a:t>GF</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100" b="1" i="0" u="none" strike="noStrike">
                          <a:solidFill>
                            <a:srgbClr val="000000"/>
                          </a:solidFill>
                          <a:latin typeface="Arial"/>
                        </a:rPr>
                        <a:t>FCG</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1100" b="1" i="0" u="none" strike="noStrike" dirty="0">
                          <a:solidFill>
                            <a:srgbClr val="000000"/>
                          </a:solidFill>
                          <a:latin typeface="Arial"/>
                        </a:rPr>
                        <a:t>….</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100" b="1" i="0" u="none" strike="noStrike">
                          <a:solidFill>
                            <a:srgbClr val="000000"/>
                          </a:solidFill>
                          <a:latin typeface="Arial"/>
                        </a:rPr>
                        <a:t>A</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100" b="1" i="0" u="none" strike="noStrike">
                          <a:solidFill>
                            <a:srgbClr val="000000"/>
                          </a:solidFill>
                          <a:latin typeface="Arial"/>
                        </a:rPr>
                        <a:t>AE</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100" b="1" i="0" u="none" strike="noStrike" dirty="0">
                          <a:solidFill>
                            <a:srgbClr val="000000"/>
                          </a:solidFill>
                          <a:latin typeface="Arial"/>
                        </a:rPr>
                        <a:t>ADGB</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1" fontAlgn="b"/>
                      <a:r>
                        <a:rPr lang="he-IL" sz="1100" b="1" i="0" u="none" strike="noStrike" dirty="0">
                          <a:solidFill>
                            <a:srgbClr val="000000"/>
                          </a:solidFill>
                          <a:latin typeface="Arial"/>
                        </a:rPr>
                        <a:t>שיחות</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39220">
                <a:tc>
                  <a:txBody>
                    <a:bodyPr/>
                    <a:lstStyle/>
                    <a:p>
                      <a:pPr algn="ctr" rtl="0" fontAlgn="b"/>
                      <a:r>
                        <a:rPr lang="he-IL" sz="1100" b="0" i="0" u="none" strike="noStrike" dirty="0">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1</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85000"/>
                      </a:schemeClr>
                    </a:solidFill>
                  </a:tcPr>
                </a:tc>
              </a:tr>
              <a:tr h="239220">
                <a:tc>
                  <a:txBody>
                    <a:bodyPr/>
                    <a:lstStyle/>
                    <a:p>
                      <a:pPr algn="ctr" rtl="0" fontAlgn="b"/>
                      <a:r>
                        <a:rPr lang="he-IL" sz="11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239220">
                <a:tc>
                  <a:txBody>
                    <a:bodyPr/>
                    <a:lstStyle/>
                    <a:p>
                      <a:pPr algn="ctr" rtl="0" fontAlgn="b"/>
                      <a:r>
                        <a:rPr lang="he-IL" sz="11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239220">
                <a:tc>
                  <a:txBody>
                    <a:bodyPr/>
                    <a:lstStyle/>
                    <a:p>
                      <a:pPr algn="ctr" rtl="0" fontAlgn="b"/>
                      <a:r>
                        <a:rPr lang="he-IL" sz="11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239220">
                <a:tc>
                  <a:txBody>
                    <a:bodyPr/>
                    <a:lstStyle/>
                    <a:p>
                      <a:pPr algn="ctr" rtl="0" fontAlgn="b"/>
                      <a:r>
                        <a:rPr lang="he-IL" sz="1100" b="0" i="0" u="none" strike="noStrike">
                          <a:solidFill>
                            <a:srgbClr val="000000"/>
                          </a:solidFill>
                          <a:latin typeface="Arial"/>
                        </a:rPr>
                        <a:t>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239220">
                <a:tc>
                  <a:txBody>
                    <a:bodyPr/>
                    <a:lstStyle/>
                    <a:p>
                      <a:pPr algn="ctr" rtl="0" fontAlgn="b"/>
                      <a:r>
                        <a:rPr lang="he-IL" sz="11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239220">
                <a:tc>
                  <a:txBody>
                    <a:bodyPr/>
                    <a:lstStyle/>
                    <a:p>
                      <a:pPr algn="ctr" rtl="0" fontAlgn="b"/>
                      <a:r>
                        <a:rPr lang="he-IL" sz="1100" b="0" i="0" u="none" strike="noStrike">
                          <a:solidFill>
                            <a:srgbClr val="000000"/>
                          </a:solidFill>
                          <a:latin typeface="Arial"/>
                        </a:rPr>
                        <a: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251810">
                <a:tc>
                  <a:txBody>
                    <a:bodyPr/>
                    <a:lstStyle/>
                    <a:p>
                      <a:pPr algn="ctr" rtl="0" fontAlgn="b"/>
                      <a:r>
                        <a:rPr lang="he-IL" sz="11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1100" b="0" i="0" u="none" strike="noStrike">
                          <a:solidFill>
                            <a:srgbClr val="000000"/>
                          </a:solidFill>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1100" b="0" i="0" u="none" strike="noStrike">
                          <a:solidFill>
                            <a:srgbClr val="000000"/>
                          </a:solidFill>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1100" b="0" i="0" u="none" strike="noStrike">
                          <a:solidFill>
                            <a:srgbClr val="000000"/>
                          </a:solidFill>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1100" b="0" i="0" u="none" strike="noStrike">
                          <a:solidFill>
                            <a:srgbClr val="000000"/>
                          </a:solidFill>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1100" b="0" i="0" u="none" strike="noStrike" dirty="0">
                          <a:solidFill>
                            <a:srgbClr val="000000"/>
                          </a:solidFill>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100" b="0" i="0" u="none" strike="noStrike" dirty="0">
                          <a:solidFill>
                            <a:srgbClr val="000000"/>
                          </a:solidFill>
                          <a:latin typeface="Arial"/>
                        </a:rPr>
                        <a:t>#n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grpSp>
        <p:nvGrpSpPr>
          <p:cNvPr id="12" name="Group 11"/>
          <p:cNvGrpSpPr/>
          <p:nvPr/>
        </p:nvGrpSpPr>
        <p:grpSpPr>
          <a:xfrm>
            <a:off x="2819400" y="1828800"/>
            <a:ext cx="6115050" cy="1054100"/>
            <a:chOff x="2819400" y="1828800"/>
            <a:chExt cx="6115050" cy="1054100"/>
          </a:xfrm>
        </p:grpSpPr>
        <p:sp>
          <p:nvSpPr>
            <p:cNvPr id="17" name="Down Arrow 16"/>
            <p:cNvSpPr/>
            <p:nvPr/>
          </p:nvSpPr>
          <p:spPr>
            <a:xfrm>
              <a:off x="5486400" y="1828800"/>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8" name="Picture 17"/>
            <p:cNvPicPr/>
            <p:nvPr/>
          </p:nvPicPr>
          <p:blipFill>
            <a:blip r:embed="rId4" cstate="print"/>
            <a:srcRect/>
            <a:stretch>
              <a:fillRect/>
            </a:stretch>
          </p:blipFill>
          <p:spPr bwMode="auto">
            <a:xfrm>
              <a:off x="2819400" y="2362200"/>
              <a:ext cx="6115050" cy="520700"/>
            </a:xfrm>
            <a:prstGeom prst="rect">
              <a:avLst/>
            </a:prstGeom>
            <a:noFill/>
            <a:ln w="9525">
              <a:noFill/>
              <a:miter lim="800000"/>
              <a:headEnd/>
              <a:tailEnd/>
            </a:ln>
          </p:spPr>
        </p:pic>
      </p:grpSp>
      <p:sp>
        <p:nvSpPr>
          <p:cNvPr id="20" name="Down Arrow 19"/>
          <p:cNvSpPr/>
          <p:nvPr/>
        </p:nvSpPr>
        <p:spPr>
          <a:xfrm>
            <a:off x="5486400" y="3124200"/>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EC44DA5-CDE4-48C6-BA5F-FCC039DC673A}" type="slidenum">
              <a:rPr lang="en-US" smtClean="0"/>
              <a:pPr/>
              <a:t>18</a:t>
            </a:fld>
            <a:endParaRPr lang="en-US" dirty="0"/>
          </a:p>
        </p:txBody>
      </p:sp>
      <p:sp>
        <p:nvSpPr>
          <p:cNvPr id="10" name="Slide Number Placeholder 3"/>
          <p:cNvSpPr txBox="1">
            <a:spLocks/>
          </p:cNvSpPr>
          <p:nvPr/>
        </p:nvSpPr>
        <p:spPr>
          <a:xfrm>
            <a:off x="4191000" y="6305550"/>
            <a:ext cx="457200" cy="476250"/>
          </a:xfrm>
          <a:prstGeom prst="rect">
            <a:avLst/>
          </a:prstGeom>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DEC44DA5-CDE4-48C6-BA5F-FCC039DC673A}" type="slidenum">
              <a:rPr kumimoji="0" lang="en-US" sz="16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schemeClr val="bg2">
                  <a:shade val="50000"/>
                  <a:satMod val="200000"/>
                </a:schemeClr>
              </a:solidFill>
              <a:effectLst/>
              <a:uLnTx/>
              <a:uFillTx/>
              <a:latin typeface="+mn-lt"/>
              <a:ea typeface="+mn-ea"/>
              <a:cs typeface="+mn-cs"/>
            </a:endParaRPr>
          </a:p>
        </p:txBody>
      </p:sp>
      <p:sp>
        <p:nvSpPr>
          <p:cNvPr id="11" name="Subtitle 2"/>
          <p:cNvSpPr>
            <a:spLocks noGrp="1"/>
          </p:cNvSpPr>
          <p:nvPr>
            <p:ph type="subTitle" idx="1"/>
          </p:nvPr>
        </p:nvSpPr>
        <p:spPr>
          <a:xfrm>
            <a:off x="304800" y="914400"/>
            <a:ext cx="8534400" cy="5257800"/>
          </a:xfrm>
        </p:spPr>
        <p:txBody>
          <a:bodyPr/>
          <a:lstStyle/>
          <a:p>
            <a:pPr>
              <a:buFont typeface="Wingdings" pitchFamily="2" charset="2"/>
              <a:buChar char="§"/>
            </a:pPr>
            <a:r>
              <a:rPr lang="he-IL" sz="2000" dirty="0" smtClean="0"/>
              <a:t> אגרגציה של נתוני כל הלקוחות:</a:t>
            </a:r>
          </a:p>
          <a:p>
            <a:endParaRPr lang="he-IL" dirty="0" smtClean="0"/>
          </a:p>
          <a:p>
            <a:endParaRPr lang="he-IL" dirty="0" smtClean="0"/>
          </a:p>
          <a:p>
            <a:endParaRPr lang="he-IL" dirty="0" smtClean="0"/>
          </a:p>
          <a:p>
            <a:endParaRPr lang="he-IL" dirty="0" smtClean="0"/>
          </a:p>
          <a:p>
            <a:endParaRPr lang="he-IL" dirty="0" smtClean="0"/>
          </a:p>
          <a:p>
            <a:endParaRPr lang="he-IL" dirty="0"/>
          </a:p>
        </p:txBody>
      </p:sp>
      <p:sp>
        <p:nvSpPr>
          <p:cNvPr id="12" name="Slide Number Placeholder 3"/>
          <p:cNvSpPr txBox="1">
            <a:spLocks/>
          </p:cNvSpPr>
          <p:nvPr/>
        </p:nvSpPr>
        <p:spPr>
          <a:xfrm>
            <a:off x="4191000" y="6305550"/>
            <a:ext cx="457200" cy="476250"/>
          </a:xfrm>
          <a:prstGeom prst="rect">
            <a:avLst/>
          </a:prstGeom>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DEC44DA5-CDE4-48C6-BA5F-FCC039DC673A}" type="slidenum">
              <a:rPr kumimoji="0" lang="en-US" sz="16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schemeClr val="bg2">
                  <a:shade val="50000"/>
                  <a:satMod val="200000"/>
                </a:schemeClr>
              </a:solidFill>
              <a:effectLst/>
              <a:uLnTx/>
              <a:uFillTx/>
              <a:latin typeface="+mn-lt"/>
              <a:ea typeface="+mn-ea"/>
              <a:cs typeface="+mn-cs"/>
            </a:endParaRPr>
          </a:p>
        </p:txBody>
      </p:sp>
      <p:pic>
        <p:nvPicPr>
          <p:cNvPr id="13" name="תמונה 8" descr="תמונה1.png"/>
          <p:cNvPicPr>
            <a:picLocks/>
          </p:cNvPicPr>
          <p:nvPr/>
        </p:nvPicPr>
        <p:blipFill>
          <a:blip r:embed="rId2" cstate="print"/>
          <a:srcRect b="35717"/>
          <a:stretch>
            <a:fillRect/>
          </a:stretch>
        </p:blipFill>
        <p:spPr>
          <a:xfrm>
            <a:off x="143402" y="914841"/>
            <a:ext cx="1761598" cy="3428559"/>
          </a:xfrm>
          <a:prstGeom prst="rect">
            <a:avLst/>
          </a:prstGeom>
        </p:spPr>
      </p:pic>
      <p:sp>
        <p:nvSpPr>
          <p:cNvPr id="14" name="כותרת 1"/>
          <p:cNvSpPr txBox="1">
            <a:spLocks/>
          </p:cNvSpPr>
          <p:nvPr/>
        </p:nvSpPr>
        <p:spPr>
          <a:xfrm>
            <a:off x="1600200" y="228600"/>
            <a:ext cx="7406640" cy="609600"/>
          </a:xfrm>
          <a:prstGeom prst="rect">
            <a:avLst/>
          </a:prstGeom>
        </p:spPr>
        <p:txBody>
          <a:bodyPr anchor="b">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he-IL" sz="4000" b="1" i="0" u="none" strike="noStrike" kern="1200" cap="none" spc="0" normalizeH="0" baseline="0" noProof="0" dirty="0" smtClean="0">
                <a:ln/>
                <a:solidFill>
                  <a:srgbClr val="00246C"/>
                </a:solidFill>
                <a:effectLst/>
                <a:uLnTx/>
                <a:uFillTx/>
                <a:latin typeface="+mj-lt"/>
                <a:ea typeface="+mj-ea"/>
                <a:cs typeface="+mj-cs"/>
              </a:rPr>
              <a:t>שיטת עבודה – שלב 4</a:t>
            </a:r>
            <a:endParaRPr kumimoji="0" lang="en-US" sz="4000" b="1" i="0" u="none" strike="noStrike" kern="1200" cap="none" spc="0" normalizeH="0" baseline="0" noProof="0" dirty="0">
              <a:ln/>
              <a:solidFill>
                <a:srgbClr val="00246C"/>
              </a:solidFill>
              <a:effectLst/>
              <a:uLnTx/>
              <a:uFillTx/>
              <a:latin typeface="+mj-lt"/>
              <a:ea typeface="+mj-ea"/>
              <a:cs typeface="+mj-cs"/>
            </a:endParaRPr>
          </a:p>
        </p:txBody>
      </p:sp>
      <p:graphicFrame>
        <p:nvGraphicFramePr>
          <p:cNvPr id="16" name="Table 15"/>
          <p:cNvGraphicFramePr>
            <a:graphicFrameLocks noGrp="1"/>
          </p:cNvGraphicFramePr>
          <p:nvPr/>
        </p:nvGraphicFramePr>
        <p:xfrm>
          <a:off x="2133600" y="914400"/>
          <a:ext cx="1676395" cy="1492285"/>
        </p:xfrm>
        <a:graphic>
          <a:graphicData uri="http://schemas.openxmlformats.org/drawingml/2006/table">
            <a:tbl>
              <a:tblPr rtl="1"/>
              <a:tblGrid>
                <a:gridCol w="239485"/>
                <a:gridCol w="239485"/>
                <a:gridCol w="239485"/>
                <a:gridCol w="239485"/>
                <a:gridCol w="239485"/>
                <a:gridCol w="239485"/>
                <a:gridCol w="239485"/>
              </a:tblGrid>
              <a:tr h="339930">
                <a:tc gridSpan="7">
                  <a:txBody>
                    <a:bodyPr/>
                    <a:lstStyle/>
                    <a:p>
                      <a:pPr algn="ctr" rtl="0" fontAlgn="b"/>
                      <a:r>
                        <a:rPr lang="he-IL" sz="1300" b="1" i="0" u="none" strike="noStrike" dirty="0" smtClean="0">
                          <a:solidFill>
                            <a:srgbClr val="000000"/>
                          </a:solidFill>
                          <a:latin typeface="Arial"/>
                        </a:rPr>
                        <a:t>טבלת</a:t>
                      </a:r>
                      <a:r>
                        <a:rPr lang="he-IL" sz="1300" b="1" i="0" u="none" strike="noStrike" baseline="0" dirty="0" smtClean="0">
                          <a:solidFill>
                            <a:srgbClr val="000000"/>
                          </a:solidFill>
                          <a:latin typeface="Arial"/>
                        </a:rPr>
                        <a:t> שאילתות בינארית עבור לקוח 1#</a:t>
                      </a:r>
                      <a:endParaRPr lang="en-US" sz="1300" b="1" i="0" u="none" strike="noStrike" dirty="0">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0" fontAlgn="b"/>
                      <a:endParaRPr lang="en-US"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0" fontAlgn="b"/>
                      <a:endParaRPr lang="he-IL"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pPr algn="ctr" rtl="0" fontAlgn="b"/>
                      <a:endParaRPr lang="en-US"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0" fontAlgn="b"/>
                      <a:endParaRPr lang="en-US"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0" fontAlgn="b"/>
                      <a:endParaRPr lang="en-US" sz="1100" b="1" i="0" u="none" strike="noStrike" dirty="0">
                        <a:solidFill>
                          <a:srgbClr val="000000"/>
                        </a:solidFill>
                        <a:latin typeface="Arial"/>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1" fontAlgn="b"/>
                      <a:endParaRPr lang="he-IL" sz="1100" b="1" i="0" u="none" strike="noStrike" dirty="0">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78800">
                <a:tc>
                  <a:txBody>
                    <a:bodyPr/>
                    <a:lstStyle/>
                    <a:p>
                      <a:pPr algn="ctr" rtl="0" fontAlgn="b"/>
                      <a:r>
                        <a:rPr lang="en-US" sz="600" b="1" i="0" u="none" strike="noStrike" dirty="0">
                          <a:solidFill>
                            <a:srgbClr val="000000"/>
                          </a:solidFill>
                          <a:latin typeface="Arial"/>
                        </a:rPr>
                        <a:t>GF</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600" b="1" i="0" u="none" strike="noStrike">
                          <a:solidFill>
                            <a:srgbClr val="000000"/>
                          </a:solidFill>
                          <a:latin typeface="Arial"/>
                        </a:rPr>
                        <a:t>FCG</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600" b="1" i="0" u="none" strike="noStrike">
                          <a:solidFill>
                            <a:srgbClr val="000000"/>
                          </a:solidFill>
                          <a:latin typeface="Arial"/>
                        </a:rPr>
                        <a:t>….</a:t>
                      </a:r>
                    </a:p>
                  </a:txBody>
                  <a:tcPr marL="9525" marR="9525" marT="9525" marB="0" anchor="b">
                    <a:lnL>
                      <a:noFill/>
                    </a:lnL>
                    <a:lnR>
                      <a:noFill/>
                    </a:lnR>
                    <a:lnT w="12700" cap="flat" cmpd="sng" algn="ctr">
                      <a:noFill/>
                      <a:prstDash val="solid"/>
                      <a:round/>
                      <a:headEnd type="none" w="med" len="med"/>
                      <a:tailEnd type="none" w="med" len="med"/>
                    </a:lnT>
                    <a:lnB>
                      <a:noFill/>
                    </a:lnB>
                    <a:solidFill>
                      <a:schemeClr val="bg1">
                        <a:lumMod val="85000"/>
                      </a:schemeClr>
                    </a:solidFill>
                  </a:tcPr>
                </a:tc>
                <a:tc>
                  <a:txBody>
                    <a:bodyPr/>
                    <a:lstStyle/>
                    <a:p>
                      <a:pPr algn="ctr" rtl="0" fontAlgn="b"/>
                      <a:r>
                        <a:rPr lang="en-US" sz="600" b="1" i="0" u="none" strike="noStrike">
                          <a:solidFill>
                            <a:srgbClr val="000000"/>
                          </a:solidFill>
                          <a:latin typeface="Arial"/>
                        </a:rPr>
                        <a:t>A</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600" b="1" i="0" u="none" strike="noStrike" dirty="0">
                          <a:solidFill>
                            <a:srgbClr val="000000"/>
                          </a:solidFill>
                          <a:latin typeface="Arial"/>
                        </a:rPr>
                        <a:t>AE</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600" b="1" i="0" u="none" strike="noStrike" dirty="0">
                          <a:solidFill>
                            <a:srgbClr val="000000"/>
                          </a:solidFill>
                          <a:latin typeface="Arial"/>
                        </a:rPr>
                        <a:t>ADGB</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1" fontAlgn="b"/>
                      <a:r>
                        <a:rPr lang="he-IL" sz="600" b="1" i="0" u="none" strike="noStrike" dirty="0">
                          <a:solidFill>
                            <a:srgbClr val="000000"/>
                          </a:solidFill>
                          <a:latin typeface="Arial"/>
                        </a:rPr>
                        <a:t>שיחות</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84584">
                <a:tc>
                  <a:txBody>
                    <a:bodyPr/>
                    <a:lstStyle/>
                    <a:p>
                      <a:pPr algn="ctr" rtl="0" fontAlgn="b"/>
                      <a:r>
                        <a:rPr lang="he-IL" sz="600" b="0" i="0" u="none" strike="noStrike" dirty="0">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1</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85000"/>
                      </a:schemeClr>
                    </a:solidFill>
                  </a:tcPr>
                </a:tc>
              </a:tr>
              <a:tr h="84584">
                <a:tc>
                  <a:txBody>
                    <a:bodyPr/>
                    <a:lstStyle/>
                    <a:p>
                      <a:pPr algn="ctr" rtl="0" fontAlgn="b"/>
                      <a:r>
                        <a:rPr lang="he-IL" sz="6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84584">
                <a:tc>
                  <a:txBody>
                    <a:bodyPr/>
                    <a:lstStyle/>
                    <a:p>
                      <a:pPr algn="ctr" rtl="0" fontAlgn="b"/>
                      <a:r>
                        <a:rPr lang="he-IL" sz="6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84584">
                <a:tc>
                  <a:txBody>
                    <a:bodyPr/>
                    <a:lstStyle/>
                    <a:p>
                      <a:pPr algn="ctr" rtl="0" fontAlgn="b"/>
                      <a:r>
                        <a:rPr lang="he-IL" sz="6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84584">
                <a:tc>
                  <a:txBody>
                    <a:bodyPr/>
                    <a:lstStyle/>
                    <a:p>
                      <a:pPr algn="ctr" rtl="0" fontAlgn="b"/>
                      <a:r>
                        <a:rPr lang="he-IL" sz="600" b="0" i="0" u="none" strike="noStrike">
                          <a:solidFill>
                            <a:srgbClr val="000000"/>
                          </a:solidFill>
                          <a:latin typeface="Arial"/>
                        </a:rPr>
                        <a:t>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84584">
                <a:tc>
                  <a:txBody>
                    <a:bodyPr/>
                    <a:lstStyle/>
                    <a:p>
                      <a:pPr algn="ctr" rtl="0" fontAlgn="b"/>
                      <a:r>
                        <a:rPr lang="he-IL" sz="6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84584">
                <a:tc>
                  <a:txBody>
                    <a:bodyPr/>
                    <a:lstStyle/>
                    <a:p>
                      <a:pPr algn="ctr" rtl="0" fontAlgn="b"/>
                      <a:r>
                        <a:rPr lang="he-IL" sz="600" b="0" i="0" u="none" strike="noStrike">
                          <a:solidFill>
                            <a:srgbClr val="000000"/>
                          </a:solidFill>
                          <a:latin typeface="Arial"/>
                        </a:rPr>
                        <a: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84584">
                <a:tc>
                  <a:txBody>
                    <a:bodyPr/>
                    <a:lstStyle/>
                    <a:p>
                      <a:pPr algn="ctr" rtl="0" fontAlgn="b"/>
                      <a:r>
                        <a:rPr lang="he-IL" sz="600" b="0" i="0" u="none" strike="noStrike" dirty="0">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600" b="0" i="0" u="none" strike="noStrike" dirty="0">
                          <a:solidFill>
                            <a:srgbClr val="000000"/>
                          </a:solidFill>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600" b="0" i="0" u="none" strike="noStrike" dirty="0">
                          <a:solidFill>
                            <a:srgbClr val="000000"/>
                          </a:solidFill>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600" b="0" i="0" u="none" strike="noStrike" dirty="0">
                          <a:solidFill>
                            <a:srgbClr val="000000"/>
                          </a:solidFill>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600" b="0" i="0" u="none" strike="noStrike" dirty="0">
                          <a:solidFill>
                            <a:srgbClr val="000000"/>
                          </a:solidFill>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600" b="0" i="0" u="none" strike="noStrike" dirty="0">
                          <a:solidFill>
                            <a:srgbClr val="000000"/>
                          </a:solidFill>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600" b="0" i="0" u="none" strike="noStrike" dirty="0">
                          <a:solidFill>
                            <a:srgbClr val="000000"/>
                          </a:solidFill>
                          <a:latin typeface="Arial"/>
                        </a:rPr>
                        <a:t>#n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graphicFrame>
        <p:nvGraphicFramePr>
          <p:cNvPr id="19" name="Table 18"/>
          <p:cNvGraphicFramePr>
            <a:graphicFrameLocks noGrp="1"/>
          </p:cNvGraphicFramePr>
          <p:nvPr/>
        </p:nvGraphicFramePr>
        <p:xfrm>
          <a:off x="2133600" y="2743200"/>
          <a:ext cx="1676395" cy="1492285"/>
        </p:xfrm>
        <a:graphic>
          <a:graphicData uri="http://schemas.openxmlformats.org/drawingml/2006/table">
            <a:tbl>
              <a:tblPr rtl="1"/>
              <a:tblGrid>
                <a:gridCol w="239485"/>
                <a:gridCol w="239485"/>
                <a:gridCol w="239485"/>
                <a:gridCol w="239485"/>
                <a:gridCol w="239485"/>
                <a:gridCol w="239485"/>
                <a:gridCol w="239485"/>
              </a:tblGrid>
              <a:tr h="339930">
                <a:tc gridSpan="7">
                  <a:txBody>
                    <a:bodyPr/>
                    <a:lstStyle/>
                    <a:p>
                      <a:pPr algn="ctr" rtl="0" fontAlgn="b"/>
                      <a:r>
                        <a:rPr lang="he-IL" sz="1300" b="1" i="0" u="none" strike="noStrike" dirty="0" smtClean="0">
                          <a:solidFill>
                            <a:srgbClr val="000000"/>
                          </a:solidFill>
                          <a:latin typeface="Arial"/>
                        </a:rPr>
                        <a:t>טבלת</a:t>
                      </a:r>
                      <a:r>
                        <a:rPr lang="he-IL" sz="1300" b="1" i="0" u="none" strike="noStrike" baseline="0" dirty="0" smtClean="0">
                          <a:solidFill>
                            <a:srgbClr val="000000"/>
                          </a:solidFill>
                          <a:latin typeface="Arial"/>
                        </a:rPr>
                        <a:t> שאילתות בינארית עבור לקוח 2#</a:t>
                      </a:r>
                      <a:endParaRPr lang="en-US" sz="1300" b="1" i="0" u="none" strike="noStrike" dirty="0">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0" fontAlgn="b"/>
                      <a:endParaRPr lang="en-US"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0" fontAlgn="b"/>
                      <a:endParaRPr lang="he-IL"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pPr algn="ctr" rtl="0" fontAlgn="b"/>
                      <a:endParaRPr lang="en-US"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0" fontAlgn="b"/>
                      <a:endParaRPr lang="en-US"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0" fontAlgn="b"/>
                      <a:endParaRPr lang="en-US" sz="1100" b="1" i="0" u="none" strike="noStrike" dirty="0">
                        <a:solidFill>
                          <a:srgbClr val="000000"/>
                        </a:solidFill>
                        <a:latin typeface="Arial"/>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1" fontAlgn="b"/>
                      <a:endParaRPr lang="he-IL" sz="1100" b="1" i="0" u="none" strike="noStrike" dirty="0">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78800">
                <a:tc>
                  <a:txBody>
                    <a:bodyPr/>
                    <a:lstStyle/>
                    <a:p>
                      <a:pPr algn="ctr" rtl="0" fontAlgn="b"/>
                      <a:r>
                        <a:rPr lang="en-US" sz="600" b="1" i="0" u="none" strike="noStrike" dirty="0">
                          <a:solidFill>
                            <a:srgbClr val="000000"/>
                          </a:solidFill>
                          <a:latin typeface="Arial"/>
                        </a:rPr>
                        <a:t>GF</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600" b="1" i="0" u="none" strike="noStrike">
                          <a:solidFill>
                            <a:srgbClr val="000000"/>
                          </a:solidFill>
                          <a:latin typeface="Arial"/>
                        </a:rPr>
                        <a:t>FCG</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600" b="1" i="0" u="none" strike="noStrike">
                          <a:solidFill>
                            <a:srgbClr val="000000"/>
                          </a:solidFill>
                          <a:latin typeface="Arial"/>
                        </a:rPr>
                        <a:t>….</a:t>
                      </a:r>
                    </a:p>
                  </a:txBody>
                  <a:tcPr marL="9525" marR="9525" marT="9525" marB="0" anchor="b">
                    <a:lnL>
                      <a:noFill/>
                    </a:lnL>
                    <a:lnR>
                      <a:noFill/>
                    </a:lnR>
                    <a:lnT w="12700" cap="flat" cmpd="sng" algn="ctr">
                      <a:noFill/>
                      <a:prstDash val="solid"/>
                      <a:round/>
                      <a:headEnd type="none" w="med" len="med"/>
                      <a:tailEnd type="none" w="med" len="med"/>
                    </a:lnT>
                    <a:lnB>
                      <a:noFill/>
                    </a:lnB>
                    <a:solidFill>
                      <a:schemeClr val="bg1">
                        <a:lumMod val="85000"/>
                      </a:schemeClr>
                    </a:solidFill>
                  </a:tcPr>
                </a:tc>
                <a:tc>
                  <a:txBody>
                    <a:bodyPr/>
                    <a:lstStyle/>
                    <a:p>
                      <a:pPr algn="ctr" rtl="0" fontAlgn="b"/>
                      <a:r>
                        <a:rPr lang="en-US" sz="600" b="1" i="0" u="none" strike="noStrike">
                          <a:solidFill>
                            <a:srgbClr val="000000"/>
                          </a:solidFill>
                          <a:latin typeface="Arial"/>
                        </a:rPr>
                        <a:t>A</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600" b="1" i="0" u="none" strike="noStrike" dirty="0">
                          <a:solidFill>
                            <a:srgbClr val="000000"/>
                          </a:solidFill>
                          <a:latin typeface="Arial"/>
                        </a:rPr>
                        <a:t>AE</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600" b="1" i="0" u="none" strike="noStrike" dirty="0">
                          <a:solidFill>
                            <a:srgbClr val="000000"/>
                          </a:solidFill>
                          <a:latin typeface="Arial"/>
                        </a:rPr>
                        <a:t>ADGB</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1" fontAlgn="b"/>
                      <a:r>
                        <a:rPr lang="he-IL" sz="600" b="1" i="0" u="none" strike="noStrike" dirty="0">
                          <a:solidFill>
                            <a:srgbClr val="000000"/>
                          </a:solidFill>
                          <a:latin typeface="Arial"/>
                        </a:rPr>
                        <a:t>שיחות</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84584">
                <a:tc>
                  <a:txBody>
                    <a:bodyPr/>
                    <a:lstStyle/>
                    <a:p>
                      <a:pPr algn="ctr" rtl="0" fontAlgn="b"/>
                      <a:r>
                        <a:rPr lang="he-IL" sz="600" b="0" i="0" u="none" strike="noStrike" dirty="0">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1</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85000"/>
                      </a:schemeClr>
                    </a:solidFill>
                  </a:tcPr>
                </a:tc>
              </a:tr>
              <a:tr h="84584">
                <a:tc>
                  <a:txBody>
                    <a:bodyPr/>
                    <a:lstStyle/>
                    <a:p>
                      <a:pPr algn="ctr" rtl="0" fontAlgn="b"/>
                      <a:r>
                        <a:rPr lang="he-IL" sz="6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84584">
                <a:tc>
                  <a:txBody>
                    <a:bodyPr/>
                    <a:lstStyle/>
                    <a:p>
                      <a:pPr algn="ctr" rtl="0" fontAlgn="b"/>
                      <a:r>
                        <a:rPr lang="he-IL" sz="6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84584">
                <a:tc>
                  <a:txBody>
                    <a:bodyPr/>
                    <a:lstStyle/>
                    <a:p>
                      <a:pPr algn="ctr" rtl="0" fontAlgn="b"/>
                      <a:r>
                        <a:rPr lang="he-IL" sz="6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84584">
                <a:tc>
                  <a:txBody>
                    <a:bodyPr/>
                    <a:lstStyle/>
                    <a:p>
                      <a:pPr algn="ctr" rtl="0" fontAlgn="b"/>
                      <a:r>
                        <a:rPr lang="he-IL" sz="600" b="0" i="0" u="none" strike="noStrike">
                          <a:solidFill>
                            <a:srgbClr val="000000"/>
                          </a:solidFill>
                          <a:latin typeface="Arial"/>
                        </a:rPr>
                        <a:t>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84584">
                <a:tc>
                  <a:txBody>
                    <a:bodyPr/>
                    <a:lstStyle/>
                    <a:p>
                      <a:pPr algn="ctr" rtl="0" fontAlgn="b"/>
                      <a:r>
                        <a:rPr lang="he-IL" sz="6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84584">
                <a:tc>
                  <a:txBody>
                    <a:bodyPr/>
                    <a:lstStyle/>
                    <a:p>
                      <a:pPr algn="ctr" rtl="0" fontAlgn="b"/>
                      <a:r>
                        <a:rPr lang="he-IL" sz="600" b="0" i="0" u="none" strike="noStrike">
                          <a:solidFill>
                            <a:srgbClr val="000000"/>
                          </a:solidFill>
                          <a:latin typeface="Arial"/>
                        </a:rPr>
                        <a: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84584">
                <a:tc>
                  <a:txBody>
                    <a:bodyPr/>
                    <a:lstStyle/>
                    <a:p>
                      <a:pPr algn="ctr" rtl="0" fontAlgn="b"/>
                      <a:r>
                        <a:rPr lang="he-IL" sz="600" b="0" i="0" u="none" strike="noStrike" dirty="0">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600" b="0" i="0" u="none" strike="noStrike" dirty="0">
                          <a:solidFill>
                            <a:srgbClr val="000000"/>
                          </a:solidFill>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600" b="0" i="0" u="none" strike="noStrike" dirty="0">
                          <a:solidFill>
                            <a:srgbClr val="000000"/>
                          </a:solidFill>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600" b="0" i="0" u="none" strike="noStrike" dirty="0">
                          <a:solidFill>
                            <a:srgbClr val="000000"/>
                          </a:solidFill>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600" b="0" i="0" u="none" strike="noStrike" dirty="0">
                          <a:solidFill>
                            <a:srgbClr val="000000"/>
                          </a:solidFill>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600" b="0" i="0" u="none" strike="noStrike" dirty="0">
                          <a:solidFill>
                            <a:srgbClr val="000000"/>
                          </a:solidFill>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600" b="0" i="0" u="none" strike="noStrike" dirty="0">
                          <a:solidFill>
                            <a:srgbClr val="000000"/>
                          </a:solidFill>
                          <a:latin typeface="Arial"/>
                        </a:rPr>
                        <a:t>#n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graphicFrame>
        <p:nvGraphicFramePr>
          <p:cNvPr id="20" name="Table 19"/>
          <p:cNvGraphicFramePr>
            <a:graphicFrameLocks noGrp="1"/>
          </p:cNvGraphicFramePr>
          <p:nvPr/>
        </p:nvGraphicFramePr>
        <p:xfrm>
          <a:off x="2133600" y="5029200"/>
          <a:ext cx="1676395" cy="1492285"/>
        </p:xfrm>
        <a:graphic>
          <a:graphicData uri="http://schemas.openxmlformats.org/drawingml/2006/table">
            <a:tbl>
              <a:tblPr rtl="1"/>
              <a:tblGrid>
                <a:gridCol w="239485"/>
                <a:gridCol w="239485"/>
                <a:gridCol w="239485"/>
                <a:gridCol w="239485"/>
                <a:gridCol w="239485"/>
                <a:gridCol w="239485"/>
                <a:gridCol w="239485"/>
              </a:tblGrid>
              <a:tr h="339930">
                <a:tc gridSpan="7">
                  <a:txBody>
                    <a:bodyPr/>
                    <a:lstStyle/>
                    <a:p>
                      <a:pPr algn="ctr" rtl="0" fontAlgn="b"/>
                      <a:r>
                        <a:rPr lang="he-IL" sz="1300" b="1" i="0" u="none" strike="noStrike" dirty="0" smtClean="0">
                          <a:solidFill>
                            <a:srgbClr val="000000"/>
                          </a:solidFill>
                          <a:latin typeface="Arial"/>
                        </a:rPr>
                        <a:t>טבלת</a:t>
                      </a:r>
                      <a:r>
                        <a:rPr lang="he-IL" sz="1300" b="1" i="0" u="none" strike="noStrike" baseline="0" dirty="0" smtClean="0">
                          <a:solidFill>
                            <a:srgbClr val="000000"/>
                          </a:solidFill>
                          <a:latin typeface="Arial"/>
                        </a:rPr>
                        <a:t> שאילתות בינארית </a:t>
                      </a:r>
                      <a:r>
                        <a:rPr lang="en-US" sz="1300" b="1" i="0" u="none" strike="noStrike" baseline="0" dirty="0" smtClean="0">
                          <a:solidFill>
                            <a:srgbClr val="000000"/>
                          </a:solidFill>
                          <a:latin typeface="Arial"/>
                        </a:rPr>
                        <a:t>n</a:t>
                      </a:r>
                      <a:r>
                        <a:rPr lang="he-IL" sz="1300" b="1" i="0" u="none" strike="noStrike" baseline="0" dirty="0" smtClean="0">
                          <a:solidFill>
                            <a:srgbClr val="000000"/>
                          </a:solidFill>
                          <a:latin typeface="Arial"/>
                        </a:rPr>
                        <a:t>עבור לקוח #</a:t>
                      </a:r>
                      <a:endParaRPr lang="en-US" sz="1300" b="1" i="0" u="none" strike="noStrike" dirty="0">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0" fontAlgn="b"/>
                      <a:endParaRPr lang="en-US"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0" fontAlgn="b"/>
                      <a:endParaRPr lang="he-IL"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pPr algn="ctr" rtl="0" fontAlgn="b"/>
                      <a:endParaRPr lang="en-US"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0" fontAlgn="b"/>
                      <a:endParaRPr lang="en-US"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0" fontAlgn="b"/>
                      <a:endParaRPr lang="en-US" sz="1100" b="1" i="0" u="none" strike="noStrike" dirty="0">
                        <a:solidFill>
                          <a:srgbClr val="000000"/>
                        </a:solidFill>
                        <a:latin typeface="Arial"/>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1" fontAlgn="b"/>
                      <a:endParaRPr lang="he-IL" sz="1100" b="1" i="0" u="none" strike="noStrike" dirty="0">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78800">
                <a:tc>
                  <a:txBody>
                    <a:bodyPr/>
                    <a:lstStyle/>
                    <a:p>
                      <a:pPr algn="ctr" rtl="0" fontAlgn="b"/>
                      <a:r>
                        <a:rPr lang="en-US" sz="600" b="1" i="0" u="none" strike="noStrike" dirty="0">
                          <a:solidFill>
                            <a:srgbClr val="000000"/>
                          </a:solidFill>
                          <a:latin typeface="Arial"/>
                        </a:rPr>
                        <a:t>GF</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600" b="1" i="0" u="none" strike="noStrike">
                          <a:solidFill>
                            <a:srgbClr val="000000"/>
                          </a:solidFill>
                          <a:latin typeface="Arial"/>
                        </a:rPr>
                        <a:t>FCG</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600" b="1" i="0" u="none" strike="noStrike">
                          <a:solidFill>
                            <a:srgbClr val="000000"/>
                          </a:solidFill>
                          <a:latin typeface="Arial"/>
                        </a:rPr>
                        <a:t>….</a:t>
                      </a:r>
                    </a:p>
                  </a:txBody>
                  <a:tcPr marL="9525" marR="9525" marT="9525" marB="0" anchor="b">
                    <a:lnL>
                      <a:noFill/>
                    </a:lnL>
                    <a:lnR>
                      <a:noFill/>
                    </a:lnR>
                    <a:lnT w="12700" cap="flat" cmpd="sng" algn="ctr">
                      <a:noFill/>
                      <a:prstDash val="solid"/>
                      <a:round/>
                      <a:headEnd type="none" w="med" len="med"/>
                      <a:tailEnd type="none" w="med" len="med"/>
                    </a:lnT>
                    <a:lnB>
                      <a:noFill/>
                    </a:lnB>
                    <a:solidFill>
                      <a:schemeClr val="bg1">
                        <a:lumMod val="85000"/>
                      </a:schemeClr>
                    </a:solidFill>
                  </a:tcPr>
                </a:tc>
                <a:tc>
                  <a:txBody>
                    <a:bodyPr/>
                    <a:lstStyle/>
                    <a:p>
                      <a:pPr algn="ctr" rtl="0" fontAlgn="b"/>
                      <a:r>
                        <a:rPr lang="en-US" sz="600" b="1" i="0" u="none" strike="noStrike">
                          <a:solidFill>
                            <a:srgbClr val="000000"/>
                          </a:solidFill>
                          <a:latin typeface="Arial"/>
                        </a:rPr>
                        <a:t>A</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600" b="1" i="0" u="none" strike="noStrike" dirty="0">
                          <a:solidFill>
                            <a:srgbClr val="000000"/>
                          </a:solidFill>
                          <a:latin typeface="Arial"/>
                        </a:rPr>
                        <a:t>AE</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600" b="1" i="0" u="none" strike="noStrike" dirty="0">
                          <a:solidFill>
                            <a:srgbClr val="000000"/>
                          </a:solidFill>
                          <a:latin typeface="Arial"/>
                        </a:rPr>
                        <a:t>ADGB</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1" fontAlgn="b"/>
                      <a:r>
                        <a:rPr lang="he-IL" sz="600" b="1" i="0" u="none" strike="noStrike" dirty="0">
                          <a:solidFill>
                            <a:srgbClr val="000000"/>
                          </a:solidFill>
                          <a:latin typeface="Arial"/>
                        </a:rPr>
                        <a:t>שיחות</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84584">
                <a:tc>
                  <a:txBody>
                    <a:bodyPr/>
                    <a:lstStyle/>
                    <a:p>
                      <a:pPr algn="ctr" rtl="0" fontAlgn="b"/>
                      <a:r>
                        <a:rPr lang="he-IL" sz="600" b="0" i="0" u="none" strike="noStrike" dirty="0">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1</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85000"/>
                      </a:schemeClr>
                    </a:solidFill>
                  </a:tcPr>
                </a:tc>
              </a:tr>
              <a:tr h="84584">
                <a:tc>
                  <a:txBody>
                    <a:bodyPr/>
                    <a:lstStyle/>
                    <a:p>
                      <a:pPr algn="ctr" rtl="0" fontAlgn="b"/>
                      <a:r>
                        <a:rPr lang="he-IL" sz="6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84584">
                <a:tc>
                  <a:txBody>
                    <a:bodyPr/>
                    <a:lstStyle/>
                    <a:p>
                      <a:pPr algn="ctr" rtl="0" fontAlgn="b"/>
                      <a:r>
                        <a:rPr lang="he-IL" sz="6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84584">
                <a:tc>
                  <a:txBody>
                    <a:bodyPr/>
                    <a:lstStyle/>
                    <a:p>
                      <a:pPr algn="ctr" rtl="0" fontAlgn="b"/>
                      <a:r>
                        <a:rPr lang="he-IL" sz="6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84584">
                <a:tc>
                  <a:txBody>
                    <a:bodyPr/>
                    <a:lstStyle/>
                    <a:p>
                      <a:pPr algn="ctr" rtl="0" fontAlgn="b"/>
                      <a:r>
                        <a:rPr lang="he-IL" sz="600" b="0" i="0" u="none" strike="noStrike">
                          <a:solidFill>
                            <a:srgbClr val="000000"/>
                          </a:solidFill>
                          <a:latin typeface="Arial"/>
                        </a:rPr>
                        <a:t>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84584">
                <a:tc>
                  <a:txBody>
                    <a:bodyPr/>
                    <a:lstStyle/>
                    <a:p>
                      <a:pPr algn="ctr" rtl="0" fontAlgn="b"/>
                      <a:r>
                        <a:rPr lang="he-IL" sz="6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84584">
                <a:tc>
                  <a:txBody>
                    <a:bodyPr/>
                    <a:lstStyle/>
                    <a:p>
                      <a:pPr algn="ctr" rtl="0" fontAlgn="b"/>
                      <a:r>
                        <a:rPr lang="he-IL" sz="600" b="0" i="0" u="none" strike="noStrike">
                          <a:solidFill>
                            <a:srgbClr val="000000"/>
                          </a:solidFill>
                          <a:latin typeface="Arial"/>
                        </a:rPr>
                        <a: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600" b="0" i="0" u="none" strike="noStrike">
                          <a:solidFill>
                            <a:srgbClr val="000000"/>
                          </a:solidFill>
                          <a:latin typeface="Arial"/>
                        </a:rPr>
                        <a:t>…</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600" b="0" i="0" u="none" strike="noStrike" dirty="0">
                          <a:solidFill>
                            <a:srgbClr val="000000"/>
                          </a:solidFill>
                          <a:latin typeface="Arial"/>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84584">
                <a:tc>
                  <a:txBody>
                    <a:bodyPr/>
                    <a:lstStyle/>
                    <a:p>
                      <a:pPr algn="ctr" rtl="0" fontAlgn="b"/>
                      <a:r>
                        <a:rPr lang="he-IL" sz="600" b="0" i="0" u="none" strike="noStrike" dirty="0">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600" b="0" i="0" u="none" strike="noStrike" dirty="0">
                          <a:solidFill>
                            <a:srgbClr val="000000"/>
                          </a:solidFill>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600" b="0" i="0" u="none" strike="noStrike" dirty="0">
                          <a:solidFill>
                            <a:srgbClr val="000000"/>
                          </a:solidFill>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600" b="0" i="0" u="none" strike="noStrike" dirty="0">
                          <a:solidFill>
                            <a:srgbClr val="000000"/>
                          </a:solidFill>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600" b="0" i="0" u="none" strike="noStrike" dirty="0">
                          <a:solidFill>
                            <a:srgbClr val="000000"/>
                          </a:solidFill>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600" b="0" i="0" u="none" strike="noStrike" dirty="0">
                          <a:solidFill>
                            <a:srgbClr val="000000"/>
                          </a:solidFill>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600" b="0" i="0" u="none" strike="noStrike" dirty="0">
                          <a:solidFill>
                            <a:srgbClr val="000000"/>
                          </a:solidFill>
                          <a:latin typeface="Arial"/>
                        </a:rPr>
                        <a:t>#n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21" name="Right Arrow 20"/>
          <p:cNvSpPr/>
          <p:nvPr/>
        </p:nvSpPr>
        <p:spPr>
          <a:xfrm>
            <a:off x="4419600" y="3429000"/>
            <a:ext cx="1143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23" name="Table 22"/>
          <p:cNvGraphicFramePr>
            <a:graphicFrameLocks noGrp="1"/>
          </p:cNvGraphicFramePr>
          <p:nvPr/>
        </p:nvGraphicFramePr>
        <p:xfrm>
          <a:off x="5715000" y="2286000"/>
          <a:ext cx="3200400" cy="2183328"/>
        </p:xfrm>
        <a:graphic>
          <a:graphicData uri="http://schemas.openxmlformats.org/drawingml/2006/table">
            <a:tbl>
              <a:tblPr rtl="1"/>
              <a:tblGrid>
                <a:gridCol w="457200"/>
                <a:gridCol w="457200"/>
                <a:gridCol w="457200"/>
                <a:gridCol w="457200"/>
                <a:gridCol w="457200"/>
                <a:gridCol w="457200"/>
                <a:gridCol w="457200"/>
              </a:tblGrid>
              <a:tr h="397671">
                <a:tc gridSpan="7">
                  <a:txBody>
                    <a:bodyPr/>
                    <a:lstStyle/>
                    <a:p>
                      <a:pPr algn="ctr" rtl="0" fontAlgn="b"/>
                      <a:r>
                        <a:rPr lang="he-IL" sz="1300" b="1" i="0" u="none" strike="noStrike" dirty="0" smtClean="0">
                          <a:solidFill>
                            <a:srgbClr val="000000"/>
                          </a:solidFill>
                          <a:latin typeface="Arial"/>
                        </a:rPr>
                        <a:t>טבלת</a:t>
                      </a:r>
                      <a:r>
                        <a:rPr lang="he-IL" sz="1300" b="1" i="0" u="none" strike="noStrike" baseline="0" dirty="0" smtClean="0">
                          <a:solidFill>
                            <a:srgbClr val="000000"/>
                          </a:solidFill>
                          <a:latin typeface="Arial"/>
                        </a:rPr>
                        <a:t> שאילתות בינארית עבור כל הלקוחות</a:t>
                      </a:r>
                      <a:endParaRPr lang="en-US" sz="1300" b="1" i="0" u="none" strike="noStrike" dirty="0">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rtl="0" fontAlgn="b"/>
                      <a:endParaRPr lang="en-US"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0" fontAlgn="b"/>
                      <a:endParaRPr lang="he-IL"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pPr algn="ctr" rtl="0" fontAlgn="b"/>
                      <a:endParaRPr lang="en-US"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0" fontAlgn="b"/>
                      <a:endParaRPr lang="en-US"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0" fontAlgn="b"/>
                      <a:endParaRPr lang="en-US" sz="1100" b="1" i="0" u="none" strike="noStrike" dirty="0">
                        <a:solidFill>
                          <a:srgbClr val="000000"/>
                        </a:solidFill>
                        <a:latin typeface="Arial"/>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1" fontAlgn="b"/>
                      <a:endParaRPr lang="he-IL" sz="1100" b="1" i="0" u="none" strike="noStrike" dirty="0">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11929">
                <a:tc>
                  <a:txBody>
                    <a:bodyPr/>
                    <a:lstStyle/>
                    <a:p>
                      <a:pPr algn="ctr" rtl="0" fontAlgn="b"/>
                      <a:r>
                        <a:rPr lang="en-US" sz="1100" b="1" i="0" u="none" strike="noStrike" dirty="0">
                          <a:solidFill>
                            <a:srgbClr val="000000"/>
                          </a:solidFill>
                          <a:latin typeface="Arial"/>
                        </a:rPr>
                        <a:t>GF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100" b="1" i="0" u="none" strike="noStrike" dirty="0">
                          <a:solidFill>
                            <a:srgbClr val="000000"/>
                          </a:solidFill>
                          <a:latin typeface="Arial"/>
                        </a:rPr>
                        <a:t>FCG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he-IL" sz="1100" b="1" i="0" u="none" strike="noStrike" dirty="0">
                          <a:solidFill>
                            <a:srgbClr val="000000"/>
                          </a:solidFill>
                          <a:latin typeface="Arial"/>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100" b="1" i="0" u="none" strike="noStrike" dirty="0">
                          <a:solidFill>
                            <a:srgbClr val="000000"/>
                          </a:solidFill>
                          <a:latin typeface="Arial"/>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100" b="1" i="0" u="none" strike="noStrike" dirty="0">
                          <a:solidFill>
                            <a:srgbClr val="000000"/>
                          </a:solidFill>
                          <a:latin typeface="Arial"/>
                        </a:rPr>
                        <a:t>AE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100" b="1" i="0" u="none" strike="noStrike" dirty="0">
                          <a:solidFill>
                            <a:srgbClr val="000000"/>
                          </a:solidFill>
                          <a:latin typeface="Arial"/>
                        </a:rPr>
                        <a:t>ADGB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1" fontAlgn="b"/>
                      <a:r>
                        <a:rPr lang="he-IL" sz="1100" b="1" i="0" u="none" strike="noStrike" dirty="0">
                          <a:solidFill>
                            <a:srgbClr val="000000"/>
                          </a:solidFill>
                          <a:latin typeface="Arial"/>
                        </a:rPr>
                        <a:t>שיחות</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96716">
                <a:tc>
                  <a:txBody>
                    <a:bodyPr/>
                    <a:lstStyle/>
                    <a:p>
                      <a:pPr algn="ctr" rtl="0" fontAlgn="b"/>
                      <a:r>
                        <a:rPr lang="he-IL" sz="1100" b="0" i="0" u="none" strike="noStrike" dirty="0">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1</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lumMod val="85000"/>
                      </a:schemeClr>
                    </a:solidFill>
                  </a:tcPr>
                </a:tc>
              </a:tr>
              <a:tr h="196716">
                <a:tc>
                  <a:txBody>
                    <a:bodyPr/>
                    <a:lstStyle/>
                    <a:p>
                      <a:pPr algn="ctr" rtl="0" fontAlgn="b"/>
                      <a:r>
                        <a:rPr lang="he-IL" sz="11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196716">
                <a:tc>
                  <a:txBody>
                    <a:bodyPr/>
                    <a:lstStyle/>
                    <a:p>
                      <a:pPr algn="ctr" rtl="0" fontAlgn="b"/>
                      <a:r>
                        <a:rPr lang="he-IL" sz="11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196716">
                <a:tc>
                  <a:txBody>
                    <a:bodyPr/>
                    <a:lstStyle/>
                    <a:p>
                      <a:pPr algn="ctr" rtl="0" fontAlgn="b"/>
                      <a:r>
                        <a:rPr lang="he-IL" sz="11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196716">
                <a:tc>
                  <a:txBody>
                    <a:bodyPr/>
                    <a:lstStyle/>
                    <a:p>
                      <a:pPr algn="ctr" rtl="0" fontAlgn="b"/>
                      <a:r>
                        <a:rPr lang="he-IL" sz="1100" b="0" i="0" u="none" strike="noStrike">
                          <a:solidFill>
                            <a:srgbClr val="000000"/>
                          </a:solidFill>
                          <a:latin typeface="Arial"/>
                        </a:rPr>
                        <a:t>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196716">
                <a:tc>
                  <a:txBody>
                    <a:bodyPr/>
                    <a:lstStyle/>
                    <a:p>
                      <a:pPr algn="ctr" rtl="0" fontAlgn="b"/>
                      <a:r>
                        <a:rPr lang="he-IL" sz="11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196716">
                <a:tc>
                  <a:txBody>
                    <a:bodyPr/>
                    <a:lstStyle/>
                    <a:p>
                      <a:pPr algn="ctr" rtl="0" fontAlgn="b"/>
                      <a:r>
                        <a:rPr lang="he-IL" sz="1100" b="0" i="0" u="none" strike="noStrike">
                          <a:solidFill>
                            <a:srgbClr val="000000"/>
                          </a:solidFill>
                          <a:latin typeface="Arial"/>
                        </a:rPr>
                        <a: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196716">
                <a:tc>
                  <a:txBody>
                    <a:bodyPr/>
                    <a:lstStyle/>
                    <a:p>
                      <a:pPr algn="ctr" rtl="0" fontAlgn="b"/>
                      <a:r>
                        <a:rPr lang="he-IL" sz="11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1100" b="0" i="0" u="none" strike="noStrike">
                          <a:solidFill>
                            <a:srgbClr val="000000"/>
                          </a:solidFill>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1100" b="0" i="0" u="none" strike="noStrike">
                          <a:solidFill>
                            <a:srgbClr val="000000"/>
                          </a:solidFill>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1100" b="0" i="0" u="none" strike="noStrike">
                          <a:solidFill>
                            <a:srgbClr val="000000"/>
                          </a:solidFill>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1100" b="0" i="0" u="none" strike="noStrike">
                          <a:solidFill>
                            <a:srgbClr val="000000"/>
                          </a:solidFill>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he-IL" sz="1100" b="0" i="0" u="none" strike="noStrike" dirty="0">
                          <a:solidFill>
                            <a:srgbClr val="000000"/>
                          </a:solidFill>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100" b="0" i="0" u="none" strike="noStrike" dirty="0" smtClean="0">
                          <a:solidFill>
                            <a:srgbClr val="000000"/>
                          </a:solidFill>
                          <a:latin typeface="Arial"/>
                        </a:rPr>
                        <a:t>#N</a:t>
                      </a:r>
                      <a:endParaRPr lang="en-US" sz="1100" b="0" i="0" u="none" strike="noStrike" dirty="0">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24" name="Oval 23"/>
          <p:cNvSpPr/>
          <p:nvPr/>
        </p:nvSpPr>
        <p:spPr>
          <a:xfrm>
            <a:off x="2971800" y="4343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Oval 24"/>
          <p:cNvSpPr/>
          <p:nvPr/>
        </p:nvSpPr>
        <p:spPr>
          <a:xfrm>
            <a:off x="29718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Oval 25"/>
          <p:cNvSpPr/>
          <p:nvPr/>
        </p:nvSpPr>
        <p:spPr>
          <a:xfrm>
            <a:off x="2971800" y="480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Right Brace 26"/>
          <p:cNvSpPr/>
          <p:nvPr/>
        </p:nvSpPr>
        <p:spPr>
          <a:xfrm>
            <a:off x="3886200" y="914400"/>
            <a:ext cx="457200" cy="5562600"/>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EC44DA5-CDE4-48C6-BA5F-FCC039DC673A}" type="slidenum">
              <a:rPr lang="en-US" smtClean="0"/>
              <a:pPr/>
              <a:t>19</a:t>
            </a:fld>
            <a:endParaRPr lang="en-US" dirty="0"/>
          </a:p>
        </p:txBody>
      </p:sp>
      <p:sp>
        <p:nvSpPr>
          <p:cNvPr id="20" name="Slide Number Placeholder 3"/>
          <p:cNvSpPr txBox="1">
            <a:spLocks/>
          </p:cNvSpPr>
          <p:nvPr/>
        </p:nvSpPr>
        <p:spPr>
          <a:xfrm>
            <a:off x="4191000" y="6305550"/>
            <a:ext cx="457200" cy="476250"/>
          </a:xfrm>
          <a:prstGeom prst="rect">
            <a:avLst/>
          </a:prstGeom>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DEC44DA5-CDE4-48C6-BA5F-FCC039DC673A}" type="slidenum">
              <a:rPr kumimoji="0" lang="en-US" sz="16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schemeClr val="bg2">
                  <a:shade val="50000"/>
                  <a:satMod val="200000"/>
                </a:schemeClr>
              </a:solidFill>
              <a:effectLst/>
              <a:uLnTx/>
              <a:uFillTx/>
              <a:latin typeface="+mn-lt"/>
              <a:ea typeface="+mn-ea"/>
              <a:cs typeface="+mn-cs"/>
            </a:endParaRPr>
          </a:p>
        </p:txBody>
      </p:sp>
      <p:sp>
        <p:nvSpPr>
          <p:cNvPr id="21" name="Slide Number Placeholder 3"/>
          <p:cNvSpPr txBox="1">
            <a:spLocks/>
          </p:cNvSpPr>
          <p:nvPr/>
        </p:nvSpPr>
        <p:spPr>
          <a:xfrm>
            <a:off x="4191000" y="6305550"/>
            <a:ext cx="457200" cy="476250"/>
          </a:xfrm>
          <a:prstGeom prst="rect">
            <a:avLst/>
          </a:prstGeom>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DEC44DA5-CDE4-48C6-BA5F-FCC039DC673A}" type="slidenum">
              <a:rPr kumimoji="0" lang="en-US" sz="16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schemeClr val="bg2">
                  <a:shade val="50000"/>
                  <a:satMod val="200000"/>
                </a:schemeClr>
              </a:solidFill>
              <a:effectLst/>
              <a:uLnTx/>
              <a:uFillTx/>
              <a:latin typeface="+mn-lt"/>
              <a:ea typeface="+mn-ea"/>
              <a:cs typeface="+mn-cs"/>
            </a:endParaRPr>
          </a:p>
        </p:txBody>
      </p:sp>
      <p:sp>
        <p:nvSpPr>
          <p:cNvPr id="22" name="Subtitle 2"/>
          <p:cNvSpPr>
            <a:spLocks noGrp="1"/>
          </p:cNvSpPr>
          <p:nvPr>
            <p:ph type="subTitle" idx="1"/>
          </p:nvPr>
        </p:nvSpPr>
        <p:spPr>
          <a:xfrm>
            <a:off x="304800" y="914400"/>
            <a:ext cx="8534400" cy="5334000"/>
          </a:xfrm>
        </p:spPr>
        <p:txBody>
          <a:bodyPr/>
          <a:lstStyle/>
          <a:p>
            <a:r>
              <a:rPr lang="he-IL" dirty="0" smtClean="0"/>
              <a:t>בחירת רצפי השאילתות המובהקות לפי קריטריון </a:t>
            </a:r>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r>
              <a:rPr lang="he-IL" dirty="0" smtClean="0"/>
              <a:t>	        לפי הכלל:  </a:t>
            </a:r>
          </a:p>
          <a:p>
            <a:endParaRPr lang="he-IL" dirty="0" smtClean="0"/>
          </a:p>
          <a:p>
            <a:r>
              <a:rPr lang="he-IL" dirty="0" smtClean="0"/>
              <a:t>					  -  קבוצות רצפי השאילתות</a:t>
            </a:r>
          </a:p>
          <a:p>
            <a:endParaRPr lang="he-IL" dirty="0" smtClean="0"/>
          </a:p>
          <a:p>
            <a:endParaRPr lang="he-IL" dirty="0" smtClean="0"/>
          </a:p>
          <a:p>
            <a:endParaRPr lang="he-IL" dirty="0" smtClean="0"/>
          </a:p>
          <a:p>
            <a:endParaRPr lang="he-IL" dirty="0" smtClean="0"/>
          </a:p>
          <a:p>
            <a:endParaRPr lang="he-IL" dirty="0" smtClean="0"/>
          </a:p>
          <a:p>
            <a:endParaRPr lang="he-IL" dirty="0"/>
          </a:p>
        </p:txBody>
      </p:sp>
      <p:sp>
        <p:nvSpPr>
          <p:cNvPr id="23" name="Slide Number Placeholder 3"/>
          <p:cNvSpPr txBox="1">
            <a:spLocks/>
          </p:cNvSpPr>
          <p:nvPr/>
        </p:nvSpPr>
        <p:spPr>
          <a:xfrm>
            <a:off x="4191000" y="6305550"/>
            <a:ext cx="457200" cy="476250"/>
          </a:xfrm>
          <a:prstGeom prst="rect">
            <a:avLst/>
          </a:prstGeom>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DEC44DA5-CDE4-48C6-BA5F-FCC039DC673A}" type="slidenum">
              <a:rPr kumimoji="0" lang="en-US" sz="16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schemeClr val="bg2">
                  <a:shade val="50000"/>
                  <a:satMod val="200000"/>
                </a:schemeClr>
              </a:solidFill>
              <a:effectLst/>
              <a:uLnTx/>
              <a:uFillTx/>
              <a:latin typeface="+mn-lt"/>
              <a:ea typeface="+mn-ea"/>
              <a:cs typeface="+mn-cs"/>
            </a:endParaRPr>
          </a:p>
        </p:txBody>
      </p:sp>
      <p:pic>
        <p:nvPicPr>
          <p:cNvPr id="24" name="תמונה 8" descr="תמונה1.png"/>
          <p:cNvPicPr>
            <a:picLocks/>
          </p:cNvPicPr>
          <p:nvPr/>
        </p:nvPicPr>
        <p:blipFill>
          <a:blip r:embed="rId2" cstate="print"/>
          <a:srcRect b="35717"/>
          <a:stretch>
            <a:fillRect/>
          </a:stretch>
        </p:blipFill>
        <p:spPr>
          <a:xfrm>
            <a:off x="143402" y="914841"/>
            <a:ext cx="1761598" cy="3428559"/>
          </a:xfrm>
          <a:prstGeom prst="rect">
            <a:avLst/>
          </a:prstGeom>
        </p:spPr>
      </p:pic>
      <p:sp>
        <p:nvSpPr>
          <p:cNvPr id="25" name="כותרת 1"/>
          <p:cNvSpPr txBox="1">
            <a:spLocks/>
          </p:cNvSpPr>
          <p:nvPr/>
        </p:nvSpPr>
        <p:spPr>
          <a:xfrm>
            <a:off x="1600200" y="228600"/>
            <a:ext cx="7406640" cy="609600"/>
          </a:xfrm>
          <a:prstGeom prst="rect">
            <a:avLst/>
          </a:prstGeom>
        </p:spPr>
        <p:txBody>
          <a:bodyPr anchor="b">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he-IL" sz="4000" b="1" i="0" u="none" strike="noStrike" kern="1200" cap="none" spc="0" normalizeH="0" baseline="0" noProof="0" dirty="0" smtClean="0">
                <a:ln/>
                <a:solidFill>
                  <a:srgbClr val="00246C"/>
                </a:solidFill>
                <a:effectLst/>
                <a:uLnTx/>
                <a:uFillTx/>
                <a:latin typeface="+mj-lt"/>
                <a:ea typeface="+mj-ea"/>
                <a:cs typeface="+mj-cs"/>
              </a:rPr>
              <a:t>שיטת עבודה – שלב 4</a:t>
            </a:r>
            <a:endParaRPr kumimoji="0" lang="en-US" sz="4000" b="1" i="0" u="none" strike="noStrike" kern="1200" cap="none" spc="0" normalizeH="0" baseline="0" noProof="0" dirty="0">
              <a:ln/>
              <a:solidFill>
                <a:srgbClr val="00246C"/>
              </a:solidFill>
              <a:effectLst/>
              <a:uLnTx/>
              <a:uFillTx/>
              <a:latin typeface="+mj-lt"/>
              <a:ea typeface="+mj-ea"/>
              <a:cs typeface="+mj-cs"/>
            </a:endParaRPr>
          </a:p>
        </p:txBody>
      </p:sp>
      <p:graphicFrame>
        <p:nvGraphicFramePr>
          <p:cNvPr id="35" name="Table 34"/>
          <p:cNvGraphicFramePr>
            <a:graphicFrameLocks noGrp="1"/>
          </p:cNvGraphicFramePr>
          <p:nvPr/>
        </p:nvGraphicFramePr>
        <p:xfrm>
          <a:off x="4191000" y="1506545"/>
          <a:ext cx="4495799" cy="2836855"/>
        </p:xfrm>
        <a:graphic>
          <a:graphicData uri="http://schemas.openxmlformats.org/drawingml/2006/table">
            <a:tbl>
              <a:tblPr rtl="1"/>
              <a:tblGrid>
                <a:gridCol w="642257"/>
                <a:gridCol w="642257"/>
                <a:gridCol w="642257"/>
                <a:gridCol w="642257"/>
                <a:gridCol w="642257"/>
                <a:gridCol w="642257"/>
                <a:gridCol w="642257"/>
              </a:tblGrid>
              <a:tr h="205429">
                <a:tc gridSpan="7">
                  <a:txBody>
                    <a:bodyPr/>
                    <a:lstStyle/>
                    <a:p>
                      <a:pPr algn="ctr" rtl="0" fontAlgn="b"/>
                      <a:r>
                        <a:rPr lang="he-IL" sz="1400" b="1" i="0" u="none" strike="noStrike" dirty="0" smtClean="0">
                          <a:solidFill>
                            <a:srgbClr val="000000"/>
                          </a:solidFill>
                          <a:latin typeface="Arial"/>
                        </a:rPr>
                        <a:t>טבלת</a:t>
                      </a:r>
                      <a:r>
                        <a:rPr lang="he-IL" sz="1400" b="1" i="0" u="none" strike="noStrike" baseline="0" dirty="0" smtClean="0">
                          <a:solidFill>
                            <a:srgbClr val="000000"/>
                          </a:solidFill>
                          <a:latin typeface="Arial"/>
                        </a:rPr>
                        <a:t> שאילתות בינארית עבור כל הלקוחות</a:t>
                      </a:r>
                      <a:endParaRPr lang="en-US" sz="1400" b="1" i="0" u="none" strike="noStrike" dirty="0">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rtl="0" fontAlgn="b"/>
                      <a:endParaRPr lang="en-US"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0" fontAlgn="b"/>
                      <a:endParaRPr lang="he-IL"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pPr algn="ctr" rtl="0" fontAlgn="b"/>
                      <a:endParaRPr lang="en-US"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0" fontAlgn="b"/>
                      <a:endParaRPr lang="en-US" sz="1100" b="1"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0" fontAlgn="b"/>
                      <a:endParaRPr lang="en-US" sz="1100" b="1" i="0" u="none" strike="noStrike" dirty="0">
                        <a:solidFill>
                          <a:srgbClr val="000000"/>
                        </a:solidFill>
                        <a:latin typeface="Arial"/>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rtl="1" fontAlgn="b"/>
                      <a:endParaRPr lang="he-IL" sz="1100" b="1" i="0" u="none" strike="noStrike" dirty="0">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79451">
                <a:tc>
                  <a:txBody>
                    <a:bodyPr/>
                    <a:lstStyle/>
                    <a:p>
                      <a:pPr algn="ctr" rtl="0" fontAlgn="b"/>
                      <a:r>
                        <a:rPr lang="en-US" sz="1100" b="1" i="0" u="none" strike="noStrike" dirty="0">
                          <a:solidFill>
                            <a:srgbClr val="000000"/>
                          </a:solidFill>
                          <a:latin typeface="Arial"/>
                        </a:rPr>
                        <a:t>GF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100" b="1" i="0" u="none" strike="noStrike" dirty="0">
                          <a:solidFill>
                            <a:srgbClr val="000000"/>
                          </a:solidFill>
                          <a:latin typeface="Arial"/>
                        </a:rPr>
                        <a:t>FCG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he-IL" sz="1100" b="1" i="0" u="none" strike="noStrike" dirty="0">
                          <a:solidFill>
                            <a:srgbClr val="000000"/>
                          </a:solidFill>
                          <a:latin typeface="Arial"/>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100" b="1" i="0" u="none" strike="noStrike" dirty="0">
                          <a:solidFill>
                            <a:srgbClr val="000000"/>
                          </a:solidFill>
                          <a:latin typeface="Arial"/>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100" b="1" i="0" u="none" strike="noStrike" dirty="0">
                          <a:solidFill>
                            <a:srgbClr val="000000"/>
                          </a:solidFill>
                          <a:latin typeface="Arial"/>
                        </a:rPr>
                        <a:t>AE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100" b="1" i="0" u="none" strike="noStrike" dirty="0">
                          <a:solidFill>
                            <a:srgbClr val="000000"/>
                          </a:solidFill>
                          <a:latin typeface="Arial"/>
                        </a:rPr>
                        <a:t>ADGB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1" fontAlgn="b"/>
                      <a:r>
                        <a:rPr lang="he-IL" sz="1100" b="1" i="0" u="none" strike="noStrike" dirty="0">
                          <a:solidFill>
                            <a:srgbClr val="000000"/>
                          </a:solidFill>
                          <a:latin typeface="Arial"/>
                        </a:rPr>
                        <a:t>שיחות</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9391">
                <a:tc>
                  <a:txBody>
                    <a:bodyPr/>
                    <a:lstStyle/>
                    <a:p>
                      <a:pPr algn="ctr" rtl="0" fontAlgn="b"/>
                      <a:r>
                        <a:rPr lang="he-IL" sz="1100" b="0" i="0" u="none" strike="noStrike" dirty="0">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1</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lumMod val="85000"/>
                      </a:schemeClr>
                    </a:solidFill>
                  </a:tcPr>
                </a:tc>
              </a:tr>
              <a:tr h="259391">
                <a:tc>
                  <a:txBody>
                    <a:bodyPr/>
                    <a:lstStyle/>
                    <a:p>
                      <a:pPr algn="ctr" rtl="0" fontAlgn="b"/>
                      <a:r>
                        <a:rPr lang="he-IL" sz="11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259391">
                <a:tc>
                  <a:txBody>
                    <a:bodyPr/>
                    <a:lstStyle/>
                    <a:p>
                      <a:pPr algn="ctr" rtl="0" fontAlgn="b"/>
                      <a:r>
                        <a:rPr lang="he-IL" sz="11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259391">
                <a:tc>
                  <a:txBody>
                    <a:bodyPr/>
                    <a:lstStyle/>
                    <a:p>
                      <a:pPr algn="ctr" rtl="0" fontAlgn="b"/>
                      <a:r>
                        <a:rPr lang="he-IL" sz="11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259391">
                <a:tc>
                  <a:txBody>
                    <a:bodyPr/>
                    <a:lstStyle/>
                    <a:p>
                      <a:pPr algn="ctr" rtl="0" fontAlgn="b"/>
                      <a:r>
                        <a:rPr lang="he-IL" sz="1100" b="0" i="0" u="none" strike="noStrike">
                          <a:solidFill>
                            <a:srgbClr val="000000"/>
                          </a:solidFill>
                          <a:latin typeface="Arial"/>
                        </a:rPr>
                        <a:t>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259391">
                <a:tc>
                  <a:txBody>
                    <a:bodyPr/>
                    <a:lstStyle/>
                    <a:p>
                      <a:pPr algn="ctr" rtl="0" fontAlgn="b"/>
                      <a:r>
                        <a:rPr lang="he-IL" sz="1100" b="0" i="0" u="none" strike="noStrike">
                          <a:solidFill>
                            <a:srgbClr val="000000"/>
                          </a:solidFill>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1</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0</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259391">
                <a:tc>
                  <a:txBody>
                    <a:bodyPr/>
                    <a:lstStyle/>
                    <a:p>
                      <a:pPr algn="ctr" rtl="0" fontAlgn="b"/>
                      <a:r>
                        <a:rPr lang="he-IL" sz="1100" b="0" i="0" u="none" strike="noStrike">
                          <a:solidFill>
                            <a:srgbClr val="000000"/>
                          </a:solidFill>
                          <a:latin typeface="Arial"/>
                        </a:rPr>
                        <a: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a:solidFill>
                            <a:srgbClr val="000000"/>
                          </a:solidFill>
                          <a:latin typeface="Arial"/>
                        </a:rPr>
                        <a:t>…</a:t>
                      </a:r>
                    </a:p>
                  </a:txBody>
                  <a:tcPr marL="9525" marR="9525" marT="9525" marB="0" anchor="b">
                    <a:lnL>
                      <a:noFill/>
                    </a:lnL>
                    <a:lnR>
                      <a:noFill/>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he-IL" sz="1100" b="0" i="0" u="none" strike="noStrike" dirty="0">
                          <a:solidFill>
                            <a:srgbClr val="000000"/>
                          </a:solidFill>
                          <a:latin typeface="Arial"/>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259391">
                <a:tc>
                  <a:txBody>
                    <a:bodyPr/>
                    <a:lstStyle/>
                    <a:p>
                      <a:pPr algn="ctr" rtl="0" fontAlgn="b"/>
                      <a:r>
                        <a:rPr lang="he-IL" sz="11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he-IL" sz="1100" b="0" i="0" u="none" strike="noStrike">
                          <a:solidFill>
                            <a:srgbClr val="000000"/>
                          </a:solidFill>
                          <a:latin typeface="Arial"/>
                        </a:rPr>
                        <a:t>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he-IL" sz="1100" b="0" i="0" u="none" strike="noStrike" dirty="0">
                          <a:solidFill>
                            <a:srgbClr val="000000"/>
                          </a:solidFill>
                          <a:latin typeface="Arial"/>
                        </a:rPr>
                        <a:t>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he-IL" sz="1100" b="0" i="0" u="none" strike="noStrike">
                          <a:solidFill>
                            <a:srgbClr val="000000"/>
                          </a:solidFill>
                          <a:latin typeface="Arial"/>
                        </a:rPr>
                        <a:t>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he-IL" sz="1100" b="0" i="0" u="none" strike="noStrike">
                          <a:solidFill>
                            <a:srgbClr val="000000"/>
                          </a:solidFill>
                          <a:latin typeface="Arial"/>
                        </a:rPr>
                        <a:t>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he-IL" sz="1100" b="0" i="0" u="none" strike="noStrike" dirty="0">
                          <a:solidFill>
                            <a:srgbClr val="000000"/>
                          </a:solidFill>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100" b="0" i="0" u="none" strike="noStrike" dirty="0" smtClean="0">
                          <a:solidFill>
                            <a:srgbClr val="000000"/>
                          </a:solidFill>
                          <a:latin typeface="Arial"/>
                        </a:rPr>
                        <a:t>#N</a:t>
                      </a:r>
                      <a:endParaRPr lang="en-US" sz="1100" b="0" i="0" u="none" strike="noStrike" dirty="0">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lumMod val="85000"/>
                      </a:schemeClr>
                    </a:solidFill>
                  </a:tcPr>
                </a:tc>
              </a:tr>
              <a:tr h="259391">
                <a:tc>
                  <a:txBody>
                    <a:bodyPr/>
                    <a:lstStyle/>
                    <a:p>
                      <a:pPr algn="ctr" rtl="0" fontAlgn="b"/>
                      <a:r>
                        <a:rPr lang="en-US" sz="1100" b="1" i="0" u="none" strike="noStrike" dirty="0" smtClean="0">
                          <a:solidFill>
                            <a:schemeClr val="tx1"/>
                          </a:solidFill>
                          <a:latin typeface="Arial"/>
                        </a:rPr>
                        <a:t>2523</a:t>
                      </a:r>
                      <a:endParaRPr lang="he-IL" sz="1100" b="1"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rtl="0" fontAlgn="b"/>
                      <a:r>
                        <a:rPr lang="en-US" sz="1100" b="1" i="0" u="none" strike="noStrike" dirty="0" smtClean="0">
                          <a:solidFill>
                            <a:schemeClr val="tx1"/>
                          </a:solidFill>
                          <a:latin typeface="Arial"/>
                        </a:rPr>
                        <a:t>4534</a:t>
                      </a:r>
                      <a:endParaRPr lang="he-IL" sz="1100" b="1" i="0" u="none" strike="noStrike" dirty="0">
                        <a:solidFill>
                          <a:schemeClr val="tx1"/>
                        </a:solidFill>
                        <a:latin typeface="Arial"/>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rtl="0" fontAlgn="b"/>
                      <a:endParaRPr lang="he-IL" sz="1100" b="1" i="0" u="none" strike="noStrike" dirty="0">
                        <a:solidFill>
                          <a:schemeClr val="tx1"/>
                        </a:solidFill>
                        <a:latin typeface="Arial"/>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rtl="0" fontAlgn="b"/>
                      <a:r>
                        <a:rPr lang="en-US" sz="1100" b="1" i="0" u="none" strike="noStrike" dirty="0" smtClean="0">
                          <a:solidFill>
                            <a:schemeClr val="tx1"/>
                          </a:solidFill>
                          <a:latin typeface="Arial"/>
                        </a:rPr>
                        <a:t>255</a:t>
                      </a:r>
                      <a:endParaRPr lang="he-IL" sz="1100" b="1" i="0" u="none" strike="noStrike" dirty="0">
                        <a:solidFill>
                          <a:schemeClr val="tx1"/>
                        </a:solidFill>
                        <a:latin typeface="Arial"/>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rtl="0" fontAlgn="b"/>
                      <a:r>
                        <a:rPr lang="en-US" sz="1100" b="1" i="0" u="none" strike="noStrike" dirty="0" smtClean="0">
                          <a:solidFill>
                            <a:schemeClr val="tx1"/>
                          </a:solidFill>
                          <a:latin typeface="Arial"/>
                        </a:rPr>
                        <a:t>53</a:t>
                      </a:r>
                      <a:endParaRPr lang="he-IL" sz="1100" b="1" i="0" u="none" strike="noStrike" dirty="0">
                        <a:solidFill>
                          <a:schemeClr val="tx1"/>
                        </a:solidFill>
                        <a:latin typeface="Arial"/>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rtl="0" fontAlgn="b"/>
                      <a:r>
                        <a:rPr lang="en-US" sz="1100" b="1" i="0" u="none" strike="noStrike" dirty="0" smtClean="0">
                          <a:solidFill>
                            <a:schemeClr val="tx1"/>
                          </a:solidFill>
                          <a:latin typeface="Arial"/>
                        </a:rPr>
                        <a:t>3534</a:t>
                      </a:r>
                      <a:endParaRPr lang="he-IL" sz="1100" b="1" i="0" u="none" strike="noStrike" dirty="0">
                        <a:solidFill>
                          <a:schemeClr val="tx1"/>
                        </a:solidFill>
                        <a:latin typeface="Arial"/>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rtl="0" fontAlgn="b"/>
                      <a:r>
                        <a:rPr lang="en-US" sz="1100" b="1" i="0" u="none" strike="noStrike" dirty="0" smtClean="0">
                          <a:solidFill>
                            <a:schemeClr val="tx1"/>
                          </a:solidFill>
                          <a:latin typeface="Arial"/>
                        </a:rPr>
                        <a:t>sum</a:t>
                      </a:r>
                      <a:endParaRPr lang="en-US" sz="1100" b="1" i="0" u="none" strike="noStrike" dirty="0">
                        <a:solidFill>
                          <a:schemeClr val="tx1"/>
                        </a:solidFill>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bl>
          </a:graphicData>
        </a:graphic>
      </p:graphicFrame>
      <p:sp>
        <p:nvSpPr>
          <p:cNvPr id="36" name="Down Arrow 35"/>
          <p:cNvSpPr/>
          <p:nvPr/>
        </p:nvSpPr>
        <p:spPr>
          <a:xfrm>
            <a:off x="7239000" y="4495800"/>
            <a:ext cx="3810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632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114800" y="5562600"/>
            <a:ext cx="4582085" cy="5524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9600" y="4648200"/>
            <a:ext cx="5105400" cy="581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תזכורת - מטרת הפרויקט</a:t>
            </a:r>
            <a:endParaRPr lang="en-US" dirty="0"/>
          </a:p>
        </p:txBody>
      </p:sp>
      <p:sp>
        <p:nvSpPr>
          <p:cNvPr id="8" name="Slide Number Placeholder 7"/>
          <p:cNvSpPr>
            <a:spLocks noGrp="1"/>
          </p:cNvSpPr>
          <p:nvPr>
            <p:ph type="sldNum" sz="quarter" idx="4"/>
          </p:nvPr>
        </p:nvSpPr>
        <p:spPr>
          <a:xfrm>
            <a:off x="3810000" y="6305550"/>
            <a:ext cx="1143000" cy="476250"/>
          </a:xfrm>
        </p:spPr>
        <p:txBody>
          <a:bodyPr/>
          <a:lstStyle/>
          <a:p>
            <a:fld id="{DEC44DA5-CDE4-48C6-BA5F-FCC039DC673A}" type="slidenum">
              <a:rPr lang="en-US" smtClean="0"/>
              <a:pPr/>
              <a:t>2</a:t>
            </a:fld>
            <a:endParaRPr lang="en-US"/>
          </a:p>
        </p:txBody>
      </p:sp>
      <p:graphicFrame>
        <p:nvGraphicFramePr>
          <p:cNvPr id="16" name="דיאגרמה 15"/>
          <p:cNvGraphicFramePr/>
          <p:nvPr/>
        </p:nvGraphicFramePr>
        <p:xfrm>
          <a:off x="1905000" y="3962400"/>
          <a:ext cx="66294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דיאגרמה 16"/>
          <p:cNvGraphicFramePr/>
          <p:nvPr/>
        </p:nvGraphicFramePr>
        <p:xfrm>
          <a:off x="1905000" y="1676400"/>
          <a:ext cx="6629400" cy="114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כותרת 1"/>
          <p:cNvSpPr txBox="1">
            <a:spLocks/>
          </p:cNvSpPr>
          <p:nvPr/>
        </p:nvSpPr>
        <p:spPr>
          <a:xfrm>
            <a:off x="1219200" y="838200"/>
            <a:ext cx="7711440" cy="609600"/>
          </a:xfrm>
          <a:prstGeom prst="rect">
            <a:avLst/>
          </a:prstGeom>
        </p:spPr>
        <p:txBody>
          <a:bodyPr anchor="b">
            <a:noAutofit/>
          </a:bodyPr>
          <a:lstStyle/>
          <a:p>
            <a:pPr marL="27432" marR="0" lvl="1" algn="r" defTabSz="914400" rtl="1" fontAlgn="auto">
              <a:lnSpc>
                <a:spcPct val="150000"/>
              </a:lnSpc>
              <a:spcBef>
                <a:spcPts val="600"/>
              </a:spcBef>
              <a:spcAft>
                <a:spcPts val="0"/>
              </a:spcAft>
              <a:buClr>
                <a:schemeClr val="accent1"/>
              </a:buClr>
              <a:buSzPct val="80000"/>
              <a:buFont typeface="Wingdings" pitchFamily="2" charset="2"/>
              <a:buChar char="§"/>
              <a:tabLst/>
              <a:defRPr/>
            </a:pPr>
            <a:r>
              <a:rPr lang="he-IL" sz="2400" dirty="0" smtClean="0">
                <a:solidFill>
                  <a:schemeClr val="tx2">
                    <a:shade val="30000"/>
                    <a:satMod val="150000"/>
                  </a:schemeClr>
                </a:solidFill>
              </a:rPr>
              <a:t> </a:t>
            </a:r>
            <a:r>
              <a:rPr lang="he-IL" sz="2400" b="1" dirty="0" smtClean="0">
                <a:solidFill>
                  <a:schemeClr val="tx2">
                    <a:shade val="30000"/>
                    <a:satMod val="150000"/>
                  </a:schemeClr>
                </a:solidFill>
              </a:rPr>
              <a:t>יעד לסימסטר חורף: תרגום הנתונים העסקיים להכנסות </a:t>
            </a:r>
            <a:endParaRPr lang="en-US" sz="2400" b="1" dirty="0">
              <a:solidFill>
                <a:schemeClr val="tx2">
                  <a:shade val="30000"/>
                  <a:satMod val="150000"/>
                </a:schemeClr>
              </a:solidFill>
            </a:endParaRPr>
          </a:p>
        </p:txBody>
      </p:sp>
      <p:sp>
        <p:nvSpPr>
          <p:cNvPr id="7" name="כותרת 1"/>
          <p:cNvSpPr txBox="1">
            <a:spLocks/>
          </p:cNvSpPr>
          <p:nvPr/>
        </p:nvSpPr>
        <p:spPr>
          <a:xfrm>
            <a:off x="0" y="3048000"/>
            <a:ext cx="8991600" cy="609600"/>
          </a:xfrm>
          <a:prstGeom prst="rect">
            <a:avLst/>
          </a:prstGeom>
        </p:spPr>
        <p:txBody>
          <a:bodyPr anchor="b">
            <a:noAutofit/>
          </a:bodyPr>
          <a:lstStyle/>
          <a:p>
            <a:pPr marL="27432" marR="0" lvl="1" algn="r" defTabSz="914400" rtl="1" fontAlgn="auto">
              <a:lnSpc>
                <a:spcPct val="150000"/>
              </a:lnSpc>
              <a:spcBef>
                <a:spcPts val="600"/>
              </a:spcBef>
              <a:spcAft>
                <a:spcPts val="0"/>
              </a:spcAft>
              <a:buClr>
                <a:schemeClr val="accent1"/>
              </a:buClr>
              <a:buSzPct val="80000"/>
              <a:buFont typeface="Wingdings" pitchFamily="2" charset="2"/>
              <a:buChar char="§"/>
              <a:tabLst/>
              <a:defRPr/>
            </a:pPr>
            <a:r>
              <a:rPr lang="he-IL" sz="2400" dirty="0" smtClean="0">
                <a:solidFill>
                  <a:schemeClr val="tx2">
                    <a:shade val="30000"/>
                    <a:satMod val="150000"/>
                  </a:schemeClr>
                </a:solidFill>
              </a:rPr>
              <a:t> </a:t>
            </a:r>
            <a:r>
              <a:rPr lang="he-IL" sz="2400" b="1" dirty="0" smtClean="0">
                <a:solidFill>
                  <a:schemeClr val="tx2">
                    <a:shade val="30000"/>
                    <a:satMod val="150000"/>
                  </a:schemeClr>
                </a:solidFill>
              </a:rPr>
              <a:t>יעד להמשך: הקשר בין הכנסות לפרמטרים תפעוליים</a:t>
            </a:r>
            <a:endParaRPr lang="en-US" sz="2400" b="1" dirty="0">
              <a:solidFill>
                <a:schemeClr val="tx2">
                  <a:shade val="30000"/>
                  <a:satMod val="1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7" grpId="0">
        <p:bldAsOne/>
      </p:bldGraphic>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שיטת עבודה – שלב 5</a:t>
            </a:r>
            <a:endParaRPr lang="en-US" dirty="0"/>
          </a:p>
        </p:txBody>
      </p:sp>
      <p:sp>
        <p:nvSpPr>
          <p:cNvPr id="3" name="כותרת משנה 2"/>
          <p:cNvSpPr>
            <a:spLocks noGrp="1"/>
          </p:cNvSpPr>
          <p:nvPr>
            <p:ph type="subTitle" idx="1"/>
          </p:nvPr>
        </p:nvSpPr>
        <p:spPr>
          <a:xfrm>
            <a:off x="2133600" y="914400"/>
            <a:ext cx="6705600" cy="5257800"/>
          </a:xfrm>
        </p:spPr>
        <p:txBody>
          <a:bodyPr>
            <a:normAutofit/>
          </a:bodyPr>
          <a:lstStyle/>
          <a:p>
            <a:pPr marL="27432" lvl="1" algn="r">
              <a:spcBef>
                <a:spcPts val="600"/>
              </a:spcBef>
              <a:buSzPct val="80000"/>
            </a:pPr>
            <a:r>
              <a:rPr lang="he-IL" sz="2400" b="1" u="sng" dirty="0" smtClean="0">
                <a:solidFill>
                  <a:schemeClr val="tx2">
                    <a:shade val="30000"/>
                    <a:satMod val="150000"/>
                  </a:schemeClr>
                </a:solidFill>
              </a:rPr>
              <a:t>אופן בניית ה- "</a:t>
            </a:r>
            <a:r>
              <a:rPr lang="en-US" sz="2400" b="1" u="sng" dirty="0" smtClean="0">
                <a:solidFill>
                  <a:schemeClr val="tx2">
                    <a:shade val="30000"/>
                    <a:satMod val="150000"/>
                  </a:schemeClr>
                </a:solidFill>
              </a:rPr>
              <a:t>Offered Revenue</a:t>
            </a:r>
            <a:r>
              <a:rPr lang="he-IL" sz="2400" b="1" u="sng" dirty="0" smtClean="0">
                <a:solidFill>
                  <a:schemeClr val="tx2">
                    <a:shade val="30000"/>
                    <a:satMod val="150000"/>
                  </a:schemeClr>
                </a:solidFill>
              </a:rPr>
              <a:t>"</a:t>
            </a:r>
          </a:p>
          <a:p>
            <a:pPr marL="27432" lvl="1" algn="r">
              <a:lnSpc>
                <a:spcPct val="200000"/>
              </a:lnSpc>
              <a:spcBef>
                <a:spcPts val="600"/>
              </a:spcBef>
              <a:buSzPct val="80000"/>
            </a:pPr>
            <a:endParaRPr lang="en-US" sz="2400" dirty="0" smtClean="0"/>
          </a:p>
          <a:p>
            <a:pPr marL="548640" lvl="1" algn="r">
              <a:lnSpc>
                <a:spcPct val="200000"/>
              </a:lnSpc>
              <a:spcBef>
                <a:spcPts val="600"/>
              </a:spcBef>
              <a:buSzPct val="80000"/>
              <a:buFont typeface="Wingdings" pitchFamily="2" charset="2"/>
              <a:buChar char=""/>
            </a:pPr>
            <a:endParaRPr lang="he-IL" sz="2200" dirty="0" smtClean="0">
              <a:solidFill>
                <a:schemeClr val="tx2">
                  <a:shade val="30000"/>
                  <a:satMod val="150000"/>
                </a:schemeClr>
              </a:solidFill>
            </a:endParaRPr>
          </a:p>
          <a:p>
            <a:pPr marL="27432" lvl="1" algn="r">
              <a:lnSpc>
                <a:spcPct val="150000"/>
              </a:lnSpc>
              <a:spcBef>
                <a:spcPts val="600"/>
              </a:spcBef>
              <a:buSzPct val="80000"/>
              <a:buFont typeface="Wingdings" pitchFamily="2" charset="2"/>
              <a:buChar char="§"/>
            </a:pPr>
            <a:endParaRPr lang="he-IL" sz="2400" dirty="0" smtClean="0">
              <a:solidFill>
                <a:schemeClr val="tx2">
                  <a:shade val="30000"/>
                  <a:satMod val="150000"/>
                </a:schemeClr>
              </a:solidFill>
            </a:endParaRPr>
          </a:p>
        </p:txBody>
      </p:sp>
      <p:sp>
        <p:nvSpPr>
          <p:cNvPr id="6" name="Slide Number Placeholder 5"/>
          <p:cNvSpPr>
            <a:spLocks noGrp="1"/>
          </p:cNvSpPr>
          <p:nvPr>
            <p:ph type="sldNum" sz="quarter" idx="4"/>
          </p:nvPr>
        </p:nvSpPr>
        <p:spPr>
          <a:xfrm>
            <a:off x="3810000" y="6305550"/>
            <a:ext cx="1143000" cy="476250"/>
          </a:xfrm>
        </p:spPr>
        <p:txBody>
          <a:bodyPr/>
          <a:lstStyle/>
          <a:p>
            <a:fld id="{DEC44DA5-CDE4-48C6-BA5F-FCC039DC673A}" type="slidenum">
              <a:rPr lang="en-US" smtClean="0"/>
              <a:pPr/>
              <a:t>20</a:t>
            </a:fld>
            <a:endParaRPr lang="en-US"/>
          </a:p>
        </p:txBody>
      </p:sp>
      <p:pic>
        <p:nvPicPr>
          <p:cNvPr id="1027" name="Picture 3"/>
          <p:cNvPicPr>
            <a:picLocks noChangeAspect="1" noChangeArrowheads="1"/>
          </p:cNvPicPr>
          <p:nvPr/>
        </p:nvPicPr>
        <p:blipFill>
          <a:blip r:embed="rId3" cstate="print"/>
          <a:srcRect b="18571"/>
          <a:stretch>
            <a:fillRect/>
          </a:stretch>
        </p:blipFill>
        <p:spPr bwMode="auto">
          <a:xfrm>
            <a:off x="152400" y="914400"/>
            <a:ext cx="1749425" cy="4343400"/>
          </a:xfrm>
          <a:prstGeom prst="rect">
            <a:avLst/>
          </a:prstGeom>
          <a:noFill/>
          <a:ln w="9525">
            <a:noFill/>
            <a:miter lim="800000"/>
            <a:headEnd/>
            <a:tailEnd/>
          </a:ln>
          <a:effectLst/>
        </p:spPr>
      </p:pic>
      <p:graphicFrame>
        <p:nvGraphicFramePr>
          <p:cNvPr id="7" name="Diagram 6"/>
          <p:cNvGraphicFramePr/>
          <p:nvPr/>
        </p:nvGraphicFramePr>
        <p:xfrm>
          <a:off x="3200400" y="1600200"/>
          <a:ext cx="5334000" cy="243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2" descr="E:\Offered-Load.png"/>
          <p:cNvPicPr>
            <a:picLocks noChangeAspect="1" noChangeArrowheads="1"/>
          </p:cNvPicPr>
          <p:nvPr/>
        </p:nvPicPr>
        <p:blipFill>
          <a:blip r:embed="rId9" cstate="print"/>
          <a:srcRect/>
          <a:stretch>
            <a:fillRect/>
          </a:stretch>
        </p:blipFill>
        <p:spPr bwMode="auto">
          <a:xfrm>
            <a:off x="3124200" y="4191000"/>
            <a:ext cx="5486400" cy="2057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4F47360A-465F-4F98-A7AE-E611E3BD7BE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95C2FD56-2FC8-408D-BB56-A49E77E8100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CE9C913-E638-460B-8DC9-B23CA4EBA0C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522BCD46-440B-41C3-969D-CB2213DA1DF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שיטת עבודה – שלב 5</a:t>
            </a:r>
            <a:endParaRPr lang="en-US" dirty="0"/>
          </a:p>
        </p:txBody>
      </p:sp>
      <p:sp>
        <p:nvSpPr>
          <p:cNvPr id="3" name="כותרת משנה 2"/>
          <p:cNvSpPr>
            <a:spLocks noGrp="1"/>
          </p:cNvSpPr>
          <p:nvPr>
            <p:ph type="subTitle" idx="1"/>
          </p:nvPr>
        </p:nvSpPr>
        <p:spPr>
          <a:xfrm>
            <a:off x="2133600" y="914400"/>
            <a:ext cx="6705600" cy="5257800"/>
          </a:xfrm>
        </p:spPr>
        <p:txBody>
          <a:bodyPr>
            <a:normAutofit/>
          </a:bodyPr>
          <a:lstStyle/>
          <a:p>
            <a:pPr marL="27432" lvl="1" algn="r">
              <a:spcBef>
                <a:spcPts val="600"/>
              </a:spcBef>
              <a:buSzPct val="80000"/>
            </a:pPr>
            <a:r>
              <a:rPr lang="he-IL" sz="2400" b="1" u="sng" dirty="0" smtClean="0">
                <a:solidFill>
                  <a:schemeClr val="tx2">
                    <a:shade val="30000"/>
                    <a:satMod val="150000"/>
                  </a:schemeClr>
                </a:solidFill>
              </a:rPr>
              <a:t>שימושים עיקריים ל-"</a:t>
            </a:r>
            <a:r>
              <a:rPr lang="en-US" sz="2400" b="1" u="sng" dirty="0" smtClean="0">
                <a:solidFill>
                  <a:schemeClr val="tx2">
                    <a:shade val="30000"/>
                    <a:satMod val="150000"/>
                  </a:schemeClr>
                </a:solidFill>
              </a:rPr>
              <a:t>Offered Revenue</a:t>
            </a:r>
            <a:r>
              <a:rPr lang="he-IL" sz="2400" b="1" u="sng" dirty="0" smtClean="0">
                <a:solidFill>
                  <a:schemeClr val="tx2">
                    <a:shade val="30000"/>
                    <a:satMod val="150000"/>
                  </a:schemeClr>
                </a:solidFill>
              </a:rPr>
              <a:t>"</a:t>
            </a:r>
          </a:p>
          <a:p>
            <a:pPr marL="27432" lvl="1" algn="r">
              <a:spcBef>
                <a:spcPts val="600"/>
              </a:spcBef>
              <a:buSzPct val="80000"/>
              <a:buFont typeface="Arial" pitchFamily="34" charset="0"/>
              <a:buChar char="•"/>
            </a:pPr>
            <a:r>
              <a:rPr lang="he-IL" sz="2400" dirty="0" smtClean="0"/>
              <a:t> יצירת תחזית עבור "קצב הגעת ההכנסות"</a:t>
            </a:r>
            <a:r>
              <a:rPr lang="en-US" sz="2400" dirty="0" smtClean="0"/>
              <a:t> </a:t>
            </a:r>
          </a:p>
        </p:txBody>
      </p:sp>
      <p:sp>
        <p:nvSpPr>
          <p:cNvPr id="6" name="Slide Number Placeholder 5"/>
          <p:cNvSpPr>
            <a:spLocks noGrp="1"/>
          </p:cNvSpPr>
          <p:nvPr>
            <p:ph type="sldNum" sz="quarter" idx="4"/>
          </p:nvPr>
        </p:nvSpPr>
        <p:spPr>
          <a:xfrm>
            <a:off x="3810000" y="6305550"/>
            <a:ext cx="1143000" cy="476250"/>
          </a:xfrm>
        </p:spPr>
        <p:txBody>
          <a:bodyPr/>
          <a:lstStyle/>
          <a:p>
            <a:fld id="{DEC44DA5-CDE4-48C6-BA5F-FCC039DC673A}" type="slidenum">
              <a:rPr lang="en-US" smtClean="0"/>
              <a:pPr/>
              <a:t>21</a:t>
            </a:fld>
            <a:endParaRPr lang="en-US"/>
          </a:p>
        </p:txBody>
      </p:sp>
      <p:pic>
        <p:nvPicPr>
          <p:cNvPr id="1027" name="Picture 3"/>
          <p:cNvPicPr>
            <a:picLocks noChangeAspect="1" noChangeArrowheads="1"/>
          </p:cNvPicPr>
          <p:nvPr/>
        </p:nvPicPr>
        <p:blipFill>
          <a:blip r:embed="rId3" cstate="print"/>
          <a:srcRect b="18571"/>
          <a:stretch>
            <a:fillRect/>
          </a:stretch>
        </p:blipFill>
        <p:spPr bwMode="auto">
          <a:xfrm>
            <a:off x="152400" y="914400"/>
            <a:ext cx="1749425" cy="43434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2438400" y="1828800"/>
            <a:ext cx="6019800" cy="1752600"/>
          </a:xfrm>
          <a:prstGeom prst="rect">
            <a:avLst/>
          </a:prstGeom>
          <a:noFill/>
          <a:ln w="9525">
            <a:noFill/>
            <a:miter lim="800000"/>
            <a:headEnd/>
            <a:tailEnd/>
          </a:ln>
        </p:spPr>
      </p:pic>
      <p:pic>
        <p:nvPicPr>
          <p:cNvPr id="4" name="Picture 3"/>
          <p:cNvPicPr>
            <a:picLocks noChangeAspect="1" noChangeArrowheads="1"/>
          </p:cNvPicPr>
          <p:nvPr/>
        </p:nvPicPr>
        <p:blipFill>
          <a:blip r:embed="rId5" cstate="print"/>
          <a:srcRect/>
          <a:stretch>
            <a:fillRect/>
          </a:stretch>
        </p:blipFill>
        <p:spPr bwMode="auto">
          <a:xfrm>
            <a:off x="2438400" y="4497840"/>
            <a:ext cx="6019800" cy="1768247"/>
          </a:xfrm>
          <a:prstGeom prst="rect">
            <a:avLst/>
          </a:prstGeom>
          <a:noFill/>
          <a:ln w="9525">
            <a:noFill/>
            <a:miter lim="800000"/>
            <a:headEnd/>
            <a:tailEnd/>
          </a:ln>
        </p:spPr>
      </p:pic>
      <p:sp>
        <p:nvSpPr>
          <p:cNvPr id="10" name="Up-Down Arrow 9"/>
          <p:cNvSpPr/>
          <p:nvPr/>
        </p:nvSpPr>
        <p:spPr>
          <a:xfrm>
            <a:off x="5334000" y="3719146"/>
            <a:ext cx="304800" cy="624254"/>
          </a:xfrm>
          <a:prstGeom prst="upDownArrow">
            <a:avLst>
              <a:gd name="adj1" fmla="val 50000"/>
              <a:gd name="adj2" fmla="val 4189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שיטת עבודה – שלב 5</a:t>
            </a:r>
            <a:endParaRPr lang="en-US" dirty="0"/>
          </a:p>
        </p:txBody>
      </p:sp>
      <p:sp>
        <p:nvSpPr>
          <p:cNvPr id="3" name="כותרת משנה 2"/>
          <p:cNvSpPr>
            <a:spLocks noGrp="1"/>
          </p:cNvSpPr>
          <p:nvPr>
            <p:ph type="subTitle" idx="1"/>
          </p:nvPr>
        </p:nvSpPr>
        <p:spPr>
          <a:xfrm>
            <a:off x="2133600" y="914400"/>
            <a:ext cx="6705600" cy="5257800"/>
          </a:xfrm>
        </p:spPr>
        <p:txBody>
          <a:bodyPr>
            <a:normAutofit/>
          </a:bodyPr>
          <a:lstStyle/>
          <a:p>
            <a:pPr marL="27432" lvl="1" algn="r">
              <a:spcBef>
                <a:spcPts val="600"/>
              </a:spcBef>
              <a:buSzPct val="80000"/>
            </a:pPr>
            <a:r>
              <a:rPr lang="he-IL" sz="2400" b="1" u="sng" dirty="0" smtClean="0">
                <a:solidFill>
                  <a:schemeClr val="tx2">
                    <a:shade val="30000"/>
                    <a:satMod val="150000"/>
                  </a:schemeClr>
                </a:solidFill>
              </a:rPr>
              <a:t>שימושים עיקריים ל- "</a:t>
            </a:r>
            <a:r>
              <a:rPr lang="en-US" sz="2400" b="1" u="sng" dirty="0" smtClean="0">
                <a:solidFill>
                  <a:schemeClr val="tx2">
                    <a:shade val="30000"/>
                    <a:satMod val="150000"/>
                  </a:schemeClr>
                </a:solidFill>
              </a:rPr>
              <a:t>Offered Revenue</a:t>
            </a:r>
            <a:r>
              <a:rPr lang="he-IL" sz="2400" b="1" u="sng" dirty="0" smtClean="0">
                <a:solidFill>
                  <a:schemeClr val="tx2">
                    <a:shade val="30000"/>
                    <a:satMod val="150000"/>
                  </a:schemeClr>
                </a:solidFill>
              </a:rPr>
              <a:t>"</a:t>
            </a:r>
          </a:p>
          <a:p>
            <a:pPr marL="27432" lvl="1" algn="r">
              <a:spcBef>
                <a:spcPts val="600"/>
              </a:spcBef>
              <a:buSzPct val="80000"/>
              <a:buFont typeface="Arial" pitchFamily="34" charset="0"/>
              <a:buChar char="•"/>
            </a:pPr>
            <a:r>
              <a:rPr lang="he-IL" sz="2400" dirty="0" smtClean="0"/>
              <a:t> זיהוי בעיות מקומיות לצרכי ניתוח</a:t>
            </a:r>
            <a:endParaRPr lang="en-US" sz="2400" dirty="0" smtClean="0"/>
          </a:p>
        </p:txBody>
      </p:sp>
      <p:sp>
        <p:nvSpPr>
          <p:cNvPr id="6" name="Slide Number Placeholder 5"/>
          <p:cNvSpPr>
            <a:spLocks noGrp="1"/>
          </p:cNvSpPr>
          <p:nvPr>
            <p:ph type="sldNum" sz="quarter" idx="4"/>
          </p:nvPr>
        </p:nvSpPr>
        <p:spPr>
          <a:xfrm>
            <a:off x="3810000" y="6305550"/>
            <a:ext cx="1143000" cy="476250"/>
          </a:xfrm>
        </p:spPr>
        <p:txBody>
          <a:bodyPr/>
          <a:lstStyle/>
          <a:p>
            <a:fld id="{DEC44DA5-CDE4-48C6-BA5F-FCC039DC673A}" type="slidenum">
              <a:rPr lang="en-US" smtClean="0"/>
              <a:pPr/>
              <a:t>22</a:t>
            </a:fld>
            <a:endParaRPr lang="en-US"/>
          </a:p>
        </p:txBody>
      </p:sp>
      <p:pic>
        <p:nvPicPr>
          <p:cNvPr id="1027" name="Picture 3"/>
          <p:cNvPicPr>
            <a:picLocks noChangeAspect="1" noChangeArrowheads="1"/>
          </p:cNvPicPr>
          <p:nvPr/>
        </p:nvPicPr>
        <p:blipFill>
          <a:blip r:embed="rId3" cstate="print"/>
          <a:srcRect b="18571"/>
          <a:stretch>
            <a:fillRect/>
          </a:stretch>
        </p:blipFill>
        <p:spPr bwMode="auto">
          <a:xfrm>
            <a:off x="152400" y="914400"/>
            <a:ext cx="1749425" cy="4343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2133600" y="1905000"/>
            <a:ext cx="6484937" cy="4114800"/>
          </a:xfrm>
          <a:prstGeom prst="rect">
            <a:avLst/>
          </a:prstGeom>
          <a:noFill/>
          <a:ln w="9525">
            <a:noFill/>
            <a:miter lim="800000"/>
            <a:headEnd/>
            <a:tailEnd/>
          </a:ln>
        </p:spPr>
      </p:pic>
      <p:sp>
        <p:nvSpPr>
          <p:cNvPr id="11" name="Oval 10"/>
          <p:cNvSpPr/>
          <p:nvPr/>
        </p:nvSpPr>
        <p:spPr>
          <a:xfrm>
            <a:off x="3733800" y="2743200"/>
            <a:ext cx="533400" cy="20574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שיטת עבודה – שלב 5</a:t>
            </a:r>
            <a:endParaRPr lang="en-US" dirty="0"/>
          </a:p>
        </p:txBody>
      </p:sp>
      <p:sp>
        <p:nvSpPr>
          <p:cNvPr id="3" name="כותרת משנה 2"/>
          <p:cNvSpPr>
            <a:spLocks noGrp="1"/>
          </p:cNvSpPr>
          <p:nvPr>
            <p:ph type="subTitle" idx="1"/>
          </p:nvPr>
        </p:nvSpPr>
        <p:spPr>
          <a:xfrm>
            <a:off x="2133600" y="914400"/>
            <a:ext cx="6705600" cy="5257800"/>
          </a:xfrm>
        </p:spPr>
        <p:txBody>
          <a:bodyPr/>
          <a:lstStyle/>
          <a:p>
            <a:pPr marL="27432" lvl="1" algn="r">
              <a:spcBef>
                <a:spcPts val="600"/>
              </a:spcBef>
              <a:buSzPct val="80000"/>
            </a:pPr>
            <a:r>
              <a:rPr lang="he-IL" sz="2400" b="1" u="sng" dirty="0" smtClean="0">
                <a:solidFill>
                  <a:schemeClr val="tx2">
                    <a:shade val="30000"/>
                    <a:satMod val="150000"/>
                  </a:schemeClr>
                </a:solidFill>
              </a:rPr>
              <a:t>מה בהמשך ?</a:t>
            </a:r>
          </a:p>
          <a:p>
            <a:pPr marL="27432" lvl="1" algn="r">
              <a:lnSpc>
                <a:spcPct val="200000"/>
              </a:lnSpc>
              <a:spcBef>
                <a:spcPts val="600"/>
              </a:spcBef>
              <a:buSzPct val="80000"/>
              <a:buFont typeface="Wingdings" pitchFamily="2" charset="2"/>
              <a:buChar char="§"/>
            </a:pPr>
            <a:r>
              <a:rPr lang="he-IL" sz="2400" dirty="0" smtClean="0"/>
              <a:t> קבלת הנתונים מתעכבת</a:t>
            </a:r>
          </a:p>
          <a:p>
            <a:pPr marL="27432" lvl="1" algn="r">
              <a:lnSpc>
                <a:spcPct val="200000"/>
              </a:lnSpc>
              <a:spcBef>
                <a:spcPts val="600"/>
              </a:spcBef>
              <a:buSzPct val="80000"/>
              <a:buFont typeface="Wingdings" pitchFamily="2" charset="2"/>
              <a:buChar char="§"/>
            </a:pPr>
            <a:r>
              <a:rPr lang="he-IL" sz="2400" dirty="0" smtClean="0"/>
              <a:t> פתרון חלופי:</a:t>
            </a:r>
          </a:p>
          <a:p>
            <a:pPr marL="484632" lvl="2" algn="r">
              <a:lnSpc>
                <a:spcPct val="200000"/>
              </a:lnSpc>
              <a:spcBef>
                <a:spcPts val="600"/>
              </a:spcBef>
              <a:buSzPct val="80000"/>
              <a:buFont typeface="Wingdings" pitchFamily="2" charset="2"/>
              <a:buChar char="§"/>
            </a:pPr>
            <a:r>
              <a:rPr lang="he-IL" sz="2000" dirty="0" smtClean="0"/>
              <a:t> סימולציה של הנתונים העסקיים לצרכי הוכחת ייתכנות </a:t>
            </a:r>
          </a:p>
          <a:p>
            <a:pPr marL="484632" lvl="2" algn="r">
              <a:lnSpc>
                <a:spcPct val="200000"/>
              </a:lnSpc>
              <a:spcBef>
                <a:spcPts val="600"/>
              </a:spcBef>
              <a:buSzPct val="80000"/>
              <a:buFont typeface="Wingdings" pitchFamily="2" charset="2"/>
              <a:buChar char="§"/>
            </a:pPr>
            <a:r>
              <a:rPr lang="he-IL" sz="2000" dirty="0" smtClean="0"/>
              <a:t> יצירת תשתית עבודה לפרויקטים ממשיכים בתחום</a:t>
            </a:r>
          </a:p>
          <a:p>
            <a:pPr marL="27432" lvl="1" algn="r">
              <a:lnSpc>
                <a:spcPct val="200000"/>
              </a:lnSpc>
              <a:spcBef>
                <a:spcPts val="600"/>
              </a:spcBef>
              <a:buSzPct val="80000"/>
              <a:buFont typeface="Wingdings" pitchFamily="2" charset="2"/>
              <a:buChar char="§"/>
            </a:pPr>
            <a:endParaRPr lang="en-US" dirty="0" smtClean="0"/>
          </a:p>
          <a:p>
            <a:pPr marL="548640" lvl="1" algn="r">
              <a:lnSpc>
                <a:spcPct val="200000"/>
              </a:lnSpc>
              <a:spcBef>
                <a:spcPts val="600"/>
              </a:spcBef>
              <a:buSzPct val="80000"/>
              <a:buFont typeface="Wingdings" pitchFamily="2" charset="2"/>
              <a:buChar char=""/>
            </a:pPr>
            <a:endParaRPr lang="he-IL" sz="2200" dirty="0" smtClean="0">
              <a:solidFill>
                <a:schemeClr val="tx2">
                  <a:shade val="30000"/>
                  <a:satMod val="150000"/>
                </a:schemeClr>
              </a:solidFill>
            </a:endParaRPr>
          </a:p>
          <a:p>
            <a:pPr marL="27432" lvl="1" algn="r">
              <a:lnSpc>
                <a:spcPct val="150000"/>
              </a:lnSpc>
              <a:spcBef>
                <a:spcPts val="600"/>
              </a:spcBef>
              <a:buSzPct val="80000"/>
              <a:buFont typeface="Wingdings" pitchFamily="2" charset="2"/>
              <a:buChar char="§"/>
            </a:pPr>
            <a:endParaRPr lang="he-IL" sz="2400" dirty="0" smtClean="0">
              <a:solidFill>
                <a:schemeClr val="tx2">
                  <a:shade val="30000"/>
                  <a:satMod val="150000"/>
                </a:schemeClr>
              </a:solidFill>
            </a:endParaRPr>
          </a:p>
        </p:txBody>
      </p:sp>
      <p:sp>
        <p:nvSpPr>
          <p:cNvPr id="6" name="Slide Number Placeholder 5"/>
          <p:cNvSpPr>
            <a:spLocks noGrp="1"/>
          </p:cNvSpPr>
          <p:nvPr>
            <p:ph type="sldNum" sz="quarter" idx="4"/>
          </p:nvPr>
        </p:nvSpPr>
        <p:spPr>
          <a:xfrm>
            <a:off x="3810000" y="6305550"/>
            <a:ext cx="1143000" cy="476250"/>
          </a:xfrm>
        </p:spPr>
        <p:txBody>
          <a:bodyPr/>
          <a:lstStyle/>
          <a:p>
            <a:fld id="{DEC44DA5-CDE4-48C6-BA5F-FCC039DC673A}" type="slidenum">
              <a:rPr lang="en-US" smtClean="0"/>
              <a:pPr/>
              <a:t>23</a:t>
            </a:fld>
            <a:endParaRPr lang="en-US"/>
          </a:p>
        </p:txBody>
      </p:sp>
      <p:pic>
        <p:nvPicPr>
          <p:cNvPr id="1027" name="Picture 3"/>
          <p:cNvPicPr>
            <a:picLocks noChangeAspect="1" noChangeArrowheads="1"/>
          </p:cNvPicPr>
          <p:nvPr/>
        </p:nvPicPr>
        <p:blipFill>
          <a:blip r:embed="rId3" cstate="print"/>
          <a:srcRect b="18571"/>
          <a:stretch>
            <a:fillRect/>
          </a:stretch>
        </p:blipFill>
        <p:spPr bwMode="auto">
          <a:xfrm>
            <a:off x="152400" y="914400"/>
            <a:ext cx="1749425" cy="43434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he-IL" sz="2400" dirty="0" smtClean="0"/>
          </a:p>
          <a:p>
            <a:endParaRPr lang="he-IL" sz="2400" dirty="0" smtClean="0"/>
          </a:p>
          <a:p>
            <a:r>
              <a:rPr lang="he-IL" sz="2400" dirty="0" smtClean="0"/>
              <a:t>מעיין סולומון -        מערכות שירות</a:t>
            </a:r>
          </a:p>
          <a:p>
            <a:r>
              <a:rPr lang="he-IL" sz="2400" dirty="0" smtClean="0"/>
              <a:t>ארנון הכט -           עיבוד נתונים</a:t>
            </a:r>
          </a:p>
          <a:p>
            <a:r>
              <a:rPr lang="he-IL" sz="2400" dirty="0" smtClean="0"/>
              <a:t>אברהמי ישראלי -   כריית נתונים</a:t>
            </a:r>
          </a:p>
          <a:p>
            <a:r>
              <a:rPr lang="he-IL" sz="2400" dirty="0" smtClean="0"/>
              <a:t>עדי סוזן -              אסטרטגיה ותמחור</a:t>
            </a:r>
          </a:p>
          <a:p>
            <a:r>
              <a:rPr lang="he-IL" sz="2400" dirty="0" smtClean="0"/>
              <a:t>רביד </a:t>
            </a:r>
            <a:r>
              <a:rPr lang="he-IL" sz="2400" dirty="0" err="1" smtClean="0"/>
              <a:t>פלדי</a:t>
            </a:r>
            <a:r>
              <a:rPr lang="he-IL" sz="2400" dirty="0" smtClean="0"/>
              <a:t> -           היתוך תחומים ובניית מודל</a:t>
            </a:r>
            <a:endParaRPr lang="en-US" sz="2400" dirty="0" smtClean="0"/>
          </a:p>
        </p:txBody>
      </p:sp>
      <p:sp>
        <p:nvSpPr>
          <p:cNvPr id="4" name="Slide Number Placeholder 3"/>
          <p:cNvSpPr>
            <a:spLocks noGrp="1"/>
          </p:cNvSpPr>
          <p:nvPr>
            <p:ph type="sldNum" sz="quarter" idx="4"/>
          </p:nvPr>
        </p:nvSpPr>
        <p:spPr/>
        <p:txBody>
          <a:bodyPr/>
          <a:lstStyle/>
          <a:p>
            <a:fld id="{DEC44DA5-CDE4-48C6-BA5F-FCC039DC673A}" type="slidenum">
              <a:rPr lang="en-US" smtClean="0"/>
              <a:pPr/>
              <a:t>24</a:t>
            </a:fld>
            <a:endParaRPr lang="en-US" dirty="0"/>
          </a:p>
        </p:txBody>
      </p:sp>
      <p:sp>
        <p:nvSpPr>
          <p:cNvPr id="5" name="כותרת 1"/>
          <p:cNvSpPr>
            <a:spLocks noGrp="1"/>
          </p:cNvSpPr>
          <p:nvPr>
            <p:ph type="ctrTitle"/>
          </p:nvPr>
        </p:nvSpPr>
        <p:spPr/>
        <p:txBody>
          <a:bodyPr/>
          <a:lstStyle/>
          <a:p>
            <a:r>
              <a:rPr lang="he-IL" dirty="0" smtClean="0"/>
              <a:t>תחומי אחריות בפרויקט:</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3810000" y="6305550"/>
            <a:ext cx="1143000" cy="476250"/>
          </a:xfrm>
        </p:spPr>
        <p:txBody>
          <a:bodyPr/>
          <a:lstStyle/>
          <a:p>
            <a:fld id="{DEC44DA5-CDE4-48C6-BA5F-FCC039DC673A}" type="slidenum">
              <a:rPr lang="en-US" smtClean="0"/>
              <a:pPr/>
              <a:t>25</a:t>
            </a:fld>
            <a:endParaRPr lang="en-US"/>
          </a:p>
        </p:txBody>
      </p:sp>
      <p:sp>
        <p:nvSpPr>
          <p:cNvPr id="5" name="מלבן 3"/>
          <p:cNvSpPr/>
          <p:nvPr/>
        </p:nvSpPr>
        <p:spPr>
          <a:xfrm>
            <a:off x="457200" y="1447800"/>
            <a:ext cx="7924800" cy="132343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spcBef>
                <a:spcPct val="0"/>
              </a:spcBef>
            </a:pPr>
            <a:r>
              <a:rPr lang="he-IL" sz="8000" b="1" dirty="0" smtClean="0">
                <a:ln/>
                <a:solidFill>
                  <a:schemeClr val="tx2">
                    <a:lumMod val="90000"/>
                    <a:lumOff val="10000"/>
                  </a:schemeClr>
                </a:solidFill>
                <a:latin typeface="+mj-lt"/>
                <a:ea typeface="+mj-ea"/>
                <a:cs typeface="+mj-cs"/>
              </a:rPr>
              <a:t>תודה שהקשבתם !</a:t>
            </a:r>
            <a:endParaRPr lang="he-IL" sz="4400" b="1" dirty="0" smtClean="0">
              <a:ln/>
              <a:solidFill>
                <a:schemeClr val="tx2">
                  <a:lumMod val="90000"/>
                  <a:lumOff val="10000"/>
                </a:schemeClr>
              </a:solidFill>
              <a:latin typeface="+mj-lt"/>
              <a:ea typeface="+mj-ea"/>
              <a:cs typeface="+mj-cs"/>
            </a:endParaRPr>
          </a:p>
        </p:txBody>
      </p:sp>
      <p:sp>
        <p:nvSpPr>
          <p:cNvPr id="6" name="מלבן 3"/>
          <p:cNvSpPr/>
          <p:nvPr/>
        </p:nvSpPr>
        <p:spPr>
          <a:xfrm>
            <a:off x="762000" y="2895600"/>
            <a:ext cx="7467600" cy="132343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spcBef>
                <a:spcPct val="0"/>
              </a:spcBef>
            </a:pPr>
            <a:r>
              <a:rPr lang="he-IL" sz="8000" b="1" dirty="0" smtClean="0">
                <a:ln/>
                <a:solidFill>
                  <a:schemeClr val="tx2">
                    <a:lumMod val="90000"/>
                    <a:lumOff val="10000"/>
                  </a:schemeClr>
                </a:solidFill>
                <a:latin typeface="+mj-lt"/>
                <a:ea typeface="+mj-ea"/>
                <a:cs typeface="+mj-cs"/>
              </a:rPr>
              <a:t>שאלות ?</a:t>
            </a:r>
            <a:endParaRPr lang="he-IL" sz="4400" b="1" dirty="0" smtClean="0">
              <a:ln/>
              <a:solidFill>
                <a:schemeClr val="tx2">
                  <a:lumMod val="90000"/>
                  <a:lumOff val="10000"/>
                </a:schemeClr>
              </a:solidFill>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55"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strVal val="#ppt_w*0.70"/>
                                          </p:val>
                                        </p:tav>
                                        <p:tav tm="100000">
                                          <p:val>
                                            <p:strVal val="#ppt_w"/>
                                          </p:val>
                                        </p:tav>
                                      </p:tavLst>
                                    </p:anim>
                                    <p:anim calcmode="lin" valueType="num">
                                      <p:cBhvr>
                                        <p:cTn id="11" dur="1000" fill="hold"/>
                                        <p:tgtEl>
                                          <p:spTgt spid="6"/>
                                        </p:tgtEl>
                                        <p:attrNameLst>
                                          <p:attrName>ppt_h</p:attrName>
                                        </p:attrNameLst>
                                      </p:cBhvr>
                                      <p:tavLst>
                                        <p:tav tm="0">
                                          <p:val>
                                            <p:strVal val="#ppt_h"/>
                                          </p:val>
                                        </p:tav>
                                        <p:tav tm="100000">
                                          <p:val>
                                            <p:strVal val="#ppt_h"/>
                                          </p:val>
                                        </p:tav>
                                      </p:tavLst>
                                    </p:anim>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סקר ספרות</a:t>
            </a:r>
            <a:endParaRPr lang="en-US" dirty="0"/>
          </a:p>
        </p:txBody>
      </p:sp>
      <p:sp>
        <p:nvSpPr>
          <p:cNvPr id="6" name="Slide Number Placeholder 5"/>
          <p:cNvSpPr>
            <a:spLocks noGrp="1"/>
          </p:cNvSpPr>
          <p:nvPr>
            <p:ph type="sldNum" sz="quarter" idx="4"/>
          </p:nvPr>
        </p:nvSpPr>
        <p:spPr>
          <a:xfrm>
            <a:off x="3810000" y="6305550"/>
            <a:ext cx="1143000" cy="476250"/>
          </a:xfrm>
        </p:spPr>
        <p:txBody>
          <a:bodyPr/>
          <a:lstStyle/>
          <a:p>
            <a:fld id="{DEC44DA5-CDE4-48C6-BA5F-FCC039DC673A}" type="slidenum">
              <a:rPr lang="en-US" smtClean="0"/>
              <a:pPr/>
              <a:t>26</a:t>
            </a:fld>
            <a:endParaRPr lang="en-US"/>
          </a:p>
        </p:txBody>
      </p:sp>
      <p:sp>
        <p:nvSpPr>
          <p:cNvPr id="2051" name="UTurnArrow">
            <a:hlinkClick r:id="rId3" action="ppaction://hlinksldjump"/>
          </p:cNvPr>
          <p:cNvSpPr>
            <a:spLocks noEditPoints="1" noChangeArrowheads="1"/>
          </p:cNvSpPr>
          <p:nvPr/>
        </p:nvSpPr>
        <p:spPr bwMode="auto">
          <a:xfrm rot="16200000">
            <a:off x="257175" y="5791200"/>
            <a:ext cx="504825" cy="504825"/>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he-IL"/>
          </a:p>
        </p:txBody>
      </p:sp>
      <p:sp>
        <p:nvSpPr>
          <p:cNvPr id="11" name="TextBox 10"/>
          <p:cNvSpPr txBox="1"/>
          <p:nvPr/>
        </p:nvSpPr>
        <p:spPr>
          <a:xfrm>
            <a:off x="152400" y="152400"/>
            <a:ext cx="3276600" cy="2800767"/>
          </a:xfrm>
          <a:prstGeom prst="rect">
            <a:avLst/>
          </a:prstGeom>
          <a:noFill/>
        </p:spPr>
        <p:txBody>
          <a:bodyPr wrap="square" rtlCol="0">
            <a:spAutoFit/>
          </a:bodyPr>
          <a:lstStyle/>
          <a:p>
            <a:pPr marL="0" lvl="1"/>
            <a:r>
              <a:rPr lang="en-US" sz="2200" b="1" dirty="0" smtClean="0">
                <a:solidFill>
                  <a:srgbClr val="002850"/>
                </a:solidFill>
                <a:latin typeface="Monotype Corsiva" pitchFamily="66" charset="0"/>
              </a:rPr>
              <a:t>James L. </a:t>
            </a:r>
            <a:r>
              <a:rPr lang="en-US" sz="2200" b="1" dirty="0" err="1" smtClean="0">
                <a:solidFill>
                  <a:srgbClr val="002850"/>
                </a:solidFill>
                <a:latin typeface="Monotype Corsiva" pitchFamily="66" charset="0"/>
              </a:rPr>
              <a:t>Heskett</a:t>
            </a:r>
            <a:r>
              <a:rPr lang="en-US" sz="2200" b="1" dirty="0" smtClean="0">
                <a:solidFill>
                  <a:srgbClr val="002850"/>
                </a:solidFill>
                <a:latin typeface="Monotype Corsiva" pitchFamily="66" charset="0"/>
              </a:rPr>
              <a:t>, Thomas O Jones, Gary W. </a:t>
            </a:r>
            <a:r>
              <a:rPr lang="en-US" sz="2200" b="1" dirty="0" err="1" smtClean="0">
                <a:solidFill>
                  <a:srgbClr val="002850"/>
                </a:solidFill>
                <a:latin typeface="Monotype Corsiva" pitchFamily="66" charset="0"/>
              </a:rPr>
              <a:t>Loveman</a:t>
            </a:r>
            <a:r>
              <a:rPr lang="en-US" sz="2200" b="1" dirty="0" smtClean="0">
                <a:solidFill>
                  <a:srgbClr val="002850"/>
                </a:solidFill>
                <a:latin typeface="Monotype Corsiva" pitchFamily="66" charset="0"/>
              </a:rPr>
              <a:t>, W. Earl </a:t>
            </a:r>
            <a:r>
              <a:rPr lang="en-US" sz="2200" b="1" dirty="0" err="1" smtClean="0">
                <a:solidFill>
                  <a:srgbClr val="002850"/>
                </a:solidFill>
                <a:latin typeface="Monotype Corsiva" pitchFamily="66" charset="0"/>
              </a:rPr>
              <a:t>Sasser</a:t>
            </a:r>
            <a:r>
              <a:rPr lang="en-US" sz="2200" b="1" dirty="0" smtClean="0">
                <a:solidFill>
                  <a:srgbClr val="002850"/>
                </a:solidFill>
                <a:latin typeface="Monotype Corsiva" pitchFamily="66" charset="0"/>
              </a:rPr>
              <a:t>, Jr., and Leonard A. Schlesinger, </a:t>
            </a:r>
          </a:p>
          <a:p>
            <a:pPr marL="0" lvl="1"/>
            <a:r>
              <a:rPr lang="en-US" sz="2200" b="1" dirty="0" smtClean="0">
                <a:solidFill>
                  <a:srgbClr val="002850"/>
                </a:solidFill>
                <a:latin typeface="Monotype Corsiva" pitchFamily="66" charset="0"/>
              </a:rPr>
              <a:t>”Putting the Service-Profit Chain to Work”, </a:t>
            </a:r>
          </a:p>
          <a:p>
            <a:pPr marL="0" lvl="1"/>
            <a:r>
              <a:rPr lang="en-US" sz="2200" b="1" dirty="0" smtClean="0">
                <a:solidFill>
                  <a:srgbClr val="002850"/>
                </a:solidFill>
                <a:latin typeface="Monotype Corsiva" pitchFamily="66" charset="0"/>
              </a:rPr>
              <a:t>Harvard Business Review July-August ,2008</a:t>
            </a:r>
          </a:p>
        </p:txBody>
      </p:sp>
      <p:sp>
        <p:nvSpPr>
          <p:cNvPr id="12" name="כותרת משנה 11"/>
          <p:cNvSpPr>
            <a:spLocks noGrp="1"/>
          </p:cNvSpPr>
          <p:nvPr>
            <p:ph type="subTitle" idx="1"/>
          </p:nvPr>
        </p:nvSpPr>
        <p:spPr/>
        <p:txBody>
          <a:bodyPr>
            <a:normAutofit/>
          </a:bodyPr>
          <a:lstStyle/>
          <a:p>
            <a:pPr marL="27432" lvl="1" algn="r">
              <a:spcBef>
                <a:spcPts val="600"/>
              </a:spcBef>
              <a:buSzPct val="80000"/>
            </a:pPr>
            <a:r>
              <a:rPr lang="en-US" sz="2400" b="1" u="sng" dirty="0" smtClean="0">
                <a:solidFill>
                  <a:schemeClr val="tx2">
                    <a:shade val="30000"/>
                    <a:satMod val="150000"/>
                  </a:schemeClr>
                </a:solidFill>
              </a:rPr>
              <a:t> Profit Chain</a:t>
            </a:r>
            <a:endParaRPr lang="he-IL" sz="2400" b="1" u="sng" dirty="0" smtClean="0">
              <a:solidFill>
                <a:schemeClr val="tx2">
                  <a:shade val="30000"/>
                  <a:satMod val="150000"/>
                </a:schemeClr>
              </a:solidFill>
            </a:endParaRPr>
          </a:p>
        </p:txBody>
      </p:sp>
      <p:pic>
        <p:nvPicPr>
          <p:cNvPr id="1026" name="Picture 2"/>
          <p:cNvPicPr>
            <a:picLocks noChangeAspect="1" noChangeArrowheads="1"/>
          </p:cNvPicPr>
          <p:nvPr/>
        </p:nvPicPr>
        <p:blipFill>
          <a:blip r:embed="rId4" cstate="print"/>
          <a:srcRect/>
          <a:stretch>
            <a:fillRect/>
          </a:stretch>
        </p:blipFill>
        <p:spPr bwMode="auto">
          <a:xfrm>
            <a:off x="3067050" y="2228850"/>
            <a:ext cx="1504950" cy="97155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3124200" y="3200400"/>
            <a:ext cx="1562100" cy="201930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b="2609"/>
          <a:stretch>
            <a:fillRect/>
          </a:stretch>
        </p:blipFill>
        <p:spPr bwMode="auto">
          <a:xfrm>
            <a:off x="4629150" y="5257800"/>
            <a:ext cx="2228850" cy="1066800"/>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6924675" y="4305300"/>
            <a:ext cx="1838325" cy="1485900"/>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7162800" y="2209800"/>
            <a:ext cx="1609725" cy="2085975"/>
          </a:xfrm>
          <a:prstGeom prst="rect">
            <a:avLst/>
          </a:prstGeom>
          <a:noFill/>
          <a:ln w="9525">
            <a:noFill/>
            <a:miter lim="800000"/>
            <a:headEnd/>
            <a:tailEnd/>
          </a:ln>
        </p:spPr>
      </p:pic>
      <p:pic>
        <p:nvPicPr>
          <p:cNvPr id="1033" name="Picture 9"/>
          <p:cNvPicPr>
            <a:picLocks noChangeAspect="1" noChangeArrowheads="1"/>
          </p:cNvPicPr>
          <p:nvPr/>
        </p:nvPicPr>
        <p:blipFill>
          <a:blip r:embed="rId9" cstate="print"/>
          <a:srcRect/>
          <a:stretch>
            <a:fillRect/>
          </a:stretch>
        </p:blipFill>
        <p:spPr bwMode="auto">
          <a:xfrm>
            <a:off x="4267200" y="1524000"/>
            <a:ext cx="600075" cy="457200"/>
          </a:xfrm>
          <a:prstGeom prst="rect">
            <a:avLst/>
          </a:prstGeom>
          <a:noFill/>
          <a:ln w="9525">
            <a:noFill/>
            <a:miter lim="800000"/>
            <a:headEnd/>
            <a:tailEnd/>
          </a:ln>
        </p:spPr>
      </p:pic>
      <p:grpSp>
        <p:nvGrpSpPr>
          <p:cNvPr id="17" name="Group 16"/>
          <p:cNvGrpSpPr/>
          <p:nvPr/>
        </p:nvGrpSpPr>
        <p:grpSpPr>
          <a:xfrm>
            <a:off x="5181600" y="1066800"/>
            <a:ext cx="2438400" cy="1019175"/>
            <a:chOff x="5181600" y="1066800"/>
            <a:chExt cx="2438400" cy="1019175"/>
          </a:xfrm>
        </p:grpSpPr>
        <p:pic>
          <p:nvPicPr>
            <p:cNvPr id="1034" name="Picture 10"/>
            <p:cNvPicPr>
              <a:picLocks noChangeAspect="1" noChangeArrowheads="1"/>
            </p:cNvPicPr>
            <p:nvPr/>
          </p:nvPicPr>
          <p:blipFill>
            <a:blip r:embed="rId10" cstate="print"/>
            <a:srcRect/>
            <a:stretch>
              <a:fillRect/>
            </a:stretch>
          </p:blipFill>
          <p:spPr bwMode="auto">
            <a:xfrm>
              <a:off x="6924675" y="1600200"/>
              <a:ext cx="695325" cy="466725"/>
            </a:xfrm>
            <a:prstGeom prst="rect">
              <a:avLst/>
            </a:prstGeom>
            <a:noFill/>
            <a:ln w="9525">
              <a:noFill/>
              <a:miter lim="800000"/>
              <a:headEnd/>
              <a:tailEnd/>
            </a:ln>
          </p:spPr>
        </p:pic>
        <p:pic>
          <p:nvPicPr>
            <p:cNvPr id="1035" name="Picture 11"/>
            <p:cNvPicPr>
              <a:picLocks noChangeAspect="1" noChangeArrowheads="1"/>
            </p:cNvPicPr>
            <p:nvPr/>
          </p:nvPicPr>
          <p:blipFill>
            <a:blip r:embed="rId11" cstate="print"/>
            <a:srcRect/>
            <a:stretch>
              <a:fillRect/>
            </a:stretch>
          </p:blipFill>
          <p:spPr bwMode="auto">
            <a:xfrm>
              <a:off x="5181600" y="1066800"/>
              <a:ext cx="1504950" cy="10191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EC44DA5-CDE4-48C6-BA5F-FCC039DC673A}" type="slidenum">
              <a:rPr lang="en-US" smtClean="0"/>
              <a:pPr/>
              <a:t>27</a:t>
            </a:fld>
            <a:endParaRPr lang="en-US" dirty="0"/>
          </a:p>
        </p:txBody>
      </p:sp>
      <p:sp>
        <p:nvSpPr>
          <p:cNvPr id="5" name="כותרת 1"/>
          <p:cNvSpPr>
            <a:spLocks noGrp="1"/>
          </p:cNvSpPr>
          <p:nvPr>
            <p:ph type="ctrTitle"/>
          </p:nvPr>
        </p:nvSpPr>
        <p:spPr/>
        <p:txBody>
          <a:bodyPr/>
          <a:lstStyle/>
          <a:p>
            <a:r>
              <a:rPr lang="he-IL" dirty="0" smtClean="0"/>
              <a:t>עץ פרישה לתחומים:</a:t>
            </a:r>
            <a:endParaRPr lang="en-US" dirty="0"/>
          </a:p>
        </p:txBody>
      </p:sp>
      <p:graphicFrame>
        <p:nvGraphicFramePr>
          <p:cNvPr id="7" name="דיאגרמה 1"/>
          <p:cNvGraphicFramePr/>
          <p:nvPr/>
        </p:nvGraphicFramePr>
        <p:xfrm>
          <a:off x="457200" y="685800"/>
          <a:ext cx="8382000" cy="4960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UTurnArrow">
            <a:hlinkClick r:id="rId8" action="ppaction://hlinksldjump"/>
          </p:cNvPr>
          <p:cNvSpPr>
            <a:spLocks noEditPoints="1" noChangeArrowheads="1"/>
          </p:cNvSpPr>
          <p:nvPr/>
        </p:nvSpPr>
        <p:spPr bwMode="auto">
          <a:xfrm rot="16200000">
            <a:off x="533400" y="5562600"/>
            <a:ext cx="504825" cy="504825"/>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he-IL"/>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EC44DA5-CDE4-48C6-BA5F-FCC039DC673A}" type="slidenum">
              <a:rPr lang="en-US" smtClean="0"/>
              <a:pPr/>
              <a:t>28</a:t>
            </a:fld>
            <a:endParaRPr lang="en-US" dirty="0"/>
          </a:p>
        </p:txBody>
      </p:sp>
      <p:sp>
        <p:nvSpPr>
          <p:cNvPr id="5" name="כותרת 1"/>
          <p:cNvSpPr>
            <a:spLocks noGrp="1"/>
          </p:cNvSpPr>
          <p:nvPr>
            <p:ph type="ctrTitle"/>
          </p:nvPr>
        </p:nvSpPr>
        <p:spPr/>
        <p:txBody>
          <a:bodyPr/>
          <a:lstStyle/>
          <a:p>
            <a:r>
              <a:rPr lang="he-IL" dirty="0" smtClean="0"/>
              <a:t>עץ מיפוי תחום - דוגמא </a:t>
            </a:r>
            <a:endParaRPr lang="en-US" dirty="0"/>
          </a:p>
        </p:txBody>
      </p:sp>
      <p:pic>
        <p:nvPicPr>
          <p:cNvPr id="8" name="Picture 7" descr="Picture1.png"/>
          <p:cNvPicPr>
            <a:picLocks noChangeAspect="1"/>
          </p:cNvPicPr>
          <p:nvPr/>
        </p:nvPicPr>
        <p:blipFill>
          <a:blip r:embed="rId2" cstate="print"/>
          <a:stretch>
            <a:fillRect/>
          </a:stretch>
        </p:blipFill>
        <p:spPr>
          <a:xfrm>
            <a:off x="381000" y="914400"/>
            <a:ext cx="9144000" cy="5257800"/>
          </a:xfrm>
          <a:prstGeom prst="rect">
            <a:avLst/>
          </a:prstGeom>
        </p:spPr>
      </p:pic>
      <p:sp>
        <p:nvSpPr>
          <p:cNvPr id="6" name="UTurnArrow">
            <a:hlinkClick r:id="rId3" action="ppaction://hlinksldjump"/>
          </p:cNvPr>
          <p:cNvSpPr>
            <a:spLocks noEditPoints="1" noChangeArrowheads="1"/>
          </p:cNvSpPr>
          <p:nvPr/>
        </p:nvSpPr>
        <p:spPr bwMode="auto">
          <a:xfrm rot="16200000">
            <a:off x="533400" y="5638800"/>
            <a:ext cx="504825" cy="504825"/>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he-IL"/>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שיטת עבודה – שלב 1</a:t>
            </a:r>
            <a:endParaRPr lang="en-US" dirty="0"/>
          </a:p>
        </p:txBody>
      </p:sp>
      <p:sp>
        <p:nvSpPr>
          <p:cNvPr id="3" name="כותרת משנה 2"/>
          <p:cNvSpPr>
            <a:spLocks noGrp="1"/>
          </p:cNvSpPr>
          <p:nvPr>
            <p:ph type="subTitle" idx="1"/>
          </p:nvPr>
        </p:nvSpPr>
        <p:spPr>
          <a:xfrm>
            <a:off x="2133600" y="914400"/>
            <a:ext cx="6705600" cy="5257800"/>
          </a:xfrm>
        </p:spPr>
        <p:txBody>
          <a:bodyPr>
            <a:normAutofit/>
          </a:bodyPr>
          <a:lstStyle/>
          <a:p>
            <a:r>
              <a:rPr lang="he-IL" sz="2400" b="1" u="sng" dirty="0" smtClean="0"/>
              <a:t>הכרות עם המוקד ועם הכלים העומדים לרשותנו:</a:t>
            </a:r>
            <a:endParaRPr lang="he-IL" sz="2400" u="sng" dirty="0" smtClean="0">
              <a:solidFill>
                <a:schemeClr val="tx2">
                  <a:shade val="30000"/>
                  <a:satMod val="150000"/>
                </a:schemeClr>
              </a:solidFill>
            </a:endParaRPr>
          </a:p>
          <a:p>
            <a:pPr marL="27432" lvl="1" algn="r">
              <a:lnSpc>
                <a:spcPct val="150000"/>
              </a:lnSpc>
              <a:spcBef>
                <a:spcPts val="600"/>
              </a:spcBef>
              <a:buSzPct val="80000"/>
              <a:buFont typeface="Wingdings" pitchFamily="2" charset="2"/>
              <a:buChar char="§"/>
            </a:pPr>
            <a:r>
              <a:rPr lang="he-IL" sz="2400" dirty="0" smtClean="0">
                <a:solidFill>
                  <a:schemeClr val="tx2">
                    <a:shade val="30000"/>
                    <a:satMod val="150000"/>
                  </a:schemeClr>
                </a:solidFill>
              </a:rPr>
              <a:t> </a:t>
            </a:r>
            <a:r>
              <a:rPr lang="he-IL" sz="2400" u="sng" dirty="0" smtClean="0">
                <a:solidFill>
                  <a:schemeClr val="tx2">
                    <a:shade val="30000"/>
                    <a:satMod val="150000"/>
                  </a:schemeClr>
                </a:solidFill>
              </a:rPr>
              <a:t>מישור עסקי תפעולי</a:t>
            </a:r>
          </a:p>
          <a:p>
            <a:pPr marL="548640" lvl="1" algn="r">
              <a:lnSpc>
                <a:spcPct val="130000"/>
              </a:lnSpc>
              <a:spcBef>
                <a:spcPts val="600"/>
              </a:spcBef>
              <a:buSzPct val="80000"/>
              <a:buFont typeface="Wingdings" pitchFamily="2" charset="2"/>
              <a:buChar char=""/>
            </a:pPr>
            <a:r>
              <a:rPr lang="he-IL" sz="2200" dirty="0" smtClean="0">
                <a:solidFill>
                  <a:schemeClr val="tx2">
                    <a:shade val="30000"/>
                    <a:satMod val="150000"/>
                  </a:schemeClr>
                </a:solidFill>
              </a:rPr>
              <a:t> היכרות עם המוקד הטלפוני </a:t>
            </a:r>
          </a:p>
          <a:p>
            <a:pPr marL="548640" lvl="1" algn="r">
              <a:lnSpc>
                <a:spcPct val="130000"/>
              </a:lnSpc>
              <a:spcBef>
                <a:spcPts val="600"/>
              </a:spcBef>
              <a:buSzPct val="80000"/>
              <a:buFont typeface="Wingdings" pitchFamily="2" charset="2"/>
              <a:buChar char=""/>
            </a:pPr>
            <a:r>
              <a:rPr lang="he-IL" sz="2200" dirty="0" smtClean="0">
                <a:solidFill>
                  <a:schemeClr val="tx2">
                    <a:shade val="30000"/>
                    <a:satMod val="150000"/>
                  </a:schemeClr>
                </a:solidFill>
              </a:rPr>
              <a:t> אופן העבודה במוקד</a:t>
            </a:r>
          </a:p>
          <a:p>
            <a:pPr marL="548640" lvl="1" algn="r">
              <a:lnSpc>
                <a:spcPct val="130000"/>
              </a:lnSpc>
              <a:spcBef>
                <a:spcPts val="600"/>
              </a:spcBef>
              <a:buSzPct val="80000"/>
              <a:buFont typeface="Wingdings" pitchFamily="2" charset="2"/>
              <a:buChar char=""/>
            </a:pPr>
            <a:r>
              <a:rPr lang="he-IL" sz="2200" dirty="0" smtClean="0">
                <a:solidFill>
                  <a:schemeClr val="tx2">
                    <a:shade val="30000"/>
                    <a:satMod val="150000"/>
                  </a:schemeClr>
                </a:solidFill>
              </a:rPr>
              <a:t> נהלי העבודה</a:t>
            </a:r>
          </a:p>
          <a:p>
            <a:pPr marL="548640" lvl="1" algn="r">
              <a:lnSpc>
                <a:spcPct val="130000"/>
              </a:lnSpc>
              <a:spcBef>
                <a:spcPts val="600"/>
              </a:spcBef>
              <a:buSzPct val="80000"/>
              <a:buFont typeface="Wingdings" pitchFamily="2" charset="2"/>
              <a:buChar char=""/>
            </a:pPr>
            <a:r>
              <a:rPr lang="he-IL" sz="2200" dirty="0" smtClean="0">
                <a:solidFill>
                  <a:schemeClr val="tx2">
                    <a:shade val="30000"/>
                    <a:satMod val="150000"/>
                  </a:schemeClr>
                </a:solidFill>
              </a:rPr>
              <a:t> המערכות התומכות</a:t>
            </a:r>
          </a:p>
          <a:p>
            <a:pPr marL="27432" lvl="1" algn="r">
              <a:lnSpc>
                <a:spcPct val="150000"/>
              </a:lnSpc>
              <a:spcBef>
                <a:spcPts val="600"/>
              </a:spcBef>
              <a:buSzPct val="80000"/>
              <a:buFont typeface="Wingdings" pitchFamily="2" charset="2"/>
              <a:buChar char="§"/>
            </a:pPr>
            <a:r>
              <a:rPr lang="he-IL" sz="2400" dirty="0" smtClean="0">
                <a:solidFill>
                  <a:schemeClr val="tx2">
                    <a:shade val="30000"/>
                    <a:satMod val="150000"/>
                  </a:schemeClr>
                </a:solidFill>
              </a:rPr>
              <a:t> </a:t>
            </a:r>
            <a:r>
              <a:rPr lang="he-IL" sz="2400" u="sng" dirty="0" smtClean="0">
                <a:solidFill>
                  <a:schemeClr val="tx2">
                    <a:shade val="30000"/>
                    <a:satMod val="150000"/>
                  </a:schemeClr>
                </a:solidFill>
              </a:rPr>
              <a:t>מישור טכני </a:t>
            </a:r>
          </a:p>
          <a:p>
            <a:pPr marL="548640" lvl="1" algn="r">
              <a:lnSpc>
                <a:spcPct val="140000"/>
              </a:lnSpc>
              <a:spcBef>
                <a:spcPts val="600"/>
              </a:spcBef>
              <a:buSzPct val="80000"/>
              <a:buFont typeface="Wingdings" pitchFamily="2" charset="2"/>
              <a:buChar char=""/>
            </a:pPr>
            <a:r>
              <a:rPr lang="he-IL" sz="2200" dirty="0" smtClean="0">
                <a:solidFill>
                  <a:schemeClr val="tx2">
                    <a:shade val="30000"/>
                    <a:satMod val="150000"/>
                  </a:schemeClr>
                </a:solidFill>
              </a:rPr>
              <a:t> הכרת מסדי הנתונים מבחינה לוגית </a:t>
            </a:r>
          </a:p>
          <a:p>
            <a:pPr marL="548640" lvl="1" algn="r">
              <a:lnSpc>
                <a:spcPct val="140000"/>
              </a:lnSpc>
              <a:spcBef>
                <a:spcPts val="600"/>
              </a:spcBef>
              <a:buSzPct val="80000"/>
              <a:buFont typeface="Wingdings" pitchFamily="2" charset="2"/>
              <a:buChar char=""/>
            </a:pPr>
            <a:r>
              <a:rPr lang="he-IL" sz="2200" dirty="0" smtClean="0">
                <a:solidFill>
                  <a:schemeClr val="tx2">
                    <a:shade val="30000"/>
                    <a:satMod val="150000"/>
                  </a:schemeClr>
                </a:solidFill>
              </a:rPr>
              <a:t> הכרת מסדי הנתונים מבחינה פיזית</a:t>
            </a:r>
            <a:endParaRPr lang="he-IL" sz="2400" dirty="0" smtClean="0">
              <a:solidFill>
                <a:schemeClr val="tx2">
                  <a:shade val="30000"/>
                  <a:satMod val="150000"/>
                </a:schemeClr>
              </a:solidFill>
            </a:endParaRPr>
          </a:p>
          <a:p>
            <a:endParaRPr lang="en-US" dirty="0"/>
          </a:p>
        </p:txBody>
      </p:sp>
      <p:sp>
        <p:nvSpPr>
          <p:cNvPr id="6" name="Slide Number Placeholder 5"/>
          <p:cNvSpPr>
            <a:spLocks noGrp="1"/>
          </p:cNvSpPr>
          <p:nvPr>
            <p:ph type="sldNum" sz="quarter" idx="4"/>
          </p:nvPr>
        </p:nvSpPr>
        <p:spPr>
          <a:xfrm>
            <a:off x="3810000" y="6305550"/>
            <a:ext cx="1143000" cy="476250"/>
          </a:xfrm>
        </p:spPr>
        <p:txBody>
          <a:bodyPr/>
          <a:lstStyle/>
          <a:p>
            <a:fld id="{DEC44DA5-CDE4-48C6-BA5F-FCC039DC673A}" type="slidenum">
              <a:rPr lang="en-US" smtClean="0"/>
              <a:pPr/>
              <a:t>3</a:t>
            </a:fld>
            <a:endParaRPr lang="en-US"/>
          </a:p>
        </p:txBody>
      </p:sp>
      <p:pic>
        <p:nvPicPr>
          <p:cNvPr id="7" name="תמונה 6" descr="תמונה1.png"/>
          <p:cNvPicPr>
            <a:picLocks/>
          </p:cNvPicPr>
          <p:nvPr/>
        </p:nvPicPr>
        <p:blipFill>
          <a:blip r:embed="rId3" cstate="print"/>
          <a:srcRect b="87150"/>
          <a:stretch>
            <a:fillRect/>
          </a:stretch>
        </p:blipFill>
        <p:spPr>
          <a:xfrm>
            <a:off x="143402" y="914841"/>
            <a:ext cx="1761598" cy="685359"/>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שיטת עבודה – שלב 2</a:t>
            </a:r>
            <a:endParaRPr lang="en-US" dirty="0"/>
          </a:p>
        </p:txBody>
      </p:sp>
      <p:sp>
        <p:nvSpPr>
          <p:cNvPr id="3" name="כותרת משנה 2"/>
          <p:cNvSpPr>
            <a:spLocks noGrp="1"/>
          </p:cNvSpPr>
          <p:nvPr>
            <p:ph type="subTitle" idx="1"/>
          </p:nvPr>
        </p:nvSpPr>
        <p:spPr>
          <a:xfrm>
            <a:off x="2133600" y="914400"/>
            <a:ext cx="6705600" cy="3733800"/>
          </a:xfrm>
        </p:spPr>
        <p:txBody>
          <a:bodyPr>
            <a:normAutofit/>
          </a:bodyPr>
          <a:lstStyle/>
          <a:p>
            <a:endParaRPr lang="en-US" sz="2400" b="1" u="sng" dirty="0" smtClean="0"/>
          </a:p>
          <a:p>
            <a:pPr marL="27432" lvl="1" algn="r">
              <a:lnSpc>
                <a:spcPct val="150000"/>
              </a:lnSpc>
              <a:spcBef>
                <a:spcPts val="600"/>
              </a:spcBef>
              <a:buSzPct val="80000"/>
              <a:buFont typeface="Wingdings" pitchFamily="2" charset="2"/>
              <a:buChar char="§"/>
            </a:pPr>
            <a:r>
              <a:rPr lang="he-IL" sz="2400" dirty="0" smtClean="0">
                <a:solidFill>
                  <a:schemeClr val="tx2">
                    <a:shade val="30000"/>
                    <a:satMod val="150000"/>
                  </a:schemeClr>
                </a:solidFill>
              </a:rPr>
              <a:t> אופן בניית העץ: </a:t>
            </a:r>
          </a:p>
          <a:p>
            <a:pPr marL="484632" lvl="2" algn="r">
              <a:lnSpc>
                <a:spcPct val="150000"/>
              </a:lnSpc>
              <a:spcBef>
                <a:spcPts val="600"/>
              </a:spcBef>
              <a:buSzPct val="80000"/>
              <a:buFont typeface="Wingdings" pitchFamily="2" charset="2"/>
              <a:buChar char="§"/>
            </a:pPr>
            <a:r>
              <a:rPr lang="he-IL" sz="2000" dirty="0" smtClean="0">
                <a:solidFill>
                  <a:schemeClr val="tx2">
                    <a:shade val="30000"/>
                    <a:satMod val="150000"/>
                  </a:schemeClr>
                </a:solidFill>
              </a:rPr>
              <a:t> ביצוע ראיונות עם בנקאים.</a:t>
            </a:r>
          </a:p>
          <a:p>
            <a:pPr marL="484632" lvl="2" algn="r">
              <a:lnSpc>
                <a:spcPct val="150000"/>
              </a:lnSpc>
              <a:spcBef>
                <a:spcPts val="600"/>
              </a:spcBef>
              <a:buSzPct val="80000"/>
              <a:buFont typeface="Wingdings" pitchFamily="2" charset="2"/>
              <a:buChar char="§"/>
            </a:pPr>
            <a:r>
              <a:rPr lang="he-IL" sz="2000" dirty="0" smtClean="0">
                <a:solidFill>
                  <a:schemeClr val="tx2">
                    <a:shade val="30000"/>
                    <a:satMod val="150000"/>
                  </a:schemeClr>
                </a:solidFill>
              </a:rPr>
              <a:t> אופן עבודה איטרטיבי בראיונות.</a:t>
            </a:r>
          </a:p>
          <a:p>
            <a:pPr marL="27432" lvl="1" algn="r">
              <a:lnSpc>
                <a:spcPct val="150000"/>
              </a:lnSpc>
              <a:spcBef>
                <a:spcPts val="600"/>
              </a:spcBef>
              <a:buSzPct val="80000"/>
              <a:buFont typeface="Wingdings" pitchFamily="2" charset="2"/>
              <a:buChar char="§"/>
            </a:pPr>
            <a:r>
              <a:rPr lang="he-IL" sz="2400" dirty="0" smtClean="0">
                <a:solidFill>
                  <a:schemeClr val="tx2">
                    <a:shade val="30000"/>
                    <a:satMod val="150000"/>
                  </a:schemeClr>
                </a:solidFill>
              </a:rPr>
              <a:t> תוצרים:</a:t>
            </a:r>
            <a:endParaRPr lang="en-US" sz="2400" dirty="0" smtClean="0">
              <a:solidFill>
                <a:schemeClr val="tx2">
                  <a:shade val="30000"/>
                  <a:satMod val="150000"/>
                </a:schemeClr>
              </a:solidFill>
            </a:endParaRPr>
          </a:p>
        </p:txBody>
      </p:sp>
      <p:sp>
        <p:nvSpPr>
          <p:cNvPr id="6" name="Slide Number Placeholder 5"/>
          <p:cNvSpPr>
            <a:spLocks noGrp="1"/>
          </p:cNvSpPr>
          <p:nvPr>
            <p:ph type="sldNum" sz="quarter" idx="4"/>
          </p:nvPr>
        </p:nvSpPr>
        <p:spPr>
          <a:xfrm>
            <a:off x="3810000" y="6305550"/>
            <a:ext cx="1143000" cy="476250"/>
          </a:xfrm>
        </p:spPr>
        <p:txBody>
          <a:bodyPr/>
          <a:lstStyle/>
          <a:p>
            <a:fld id="{DEC44DA5-CDE4-48C6-BA5F-FCC039DC673A}" type="slidenum">
              <a:rPr lang="en-US" smtClean="0"/>
              <a:pPr/>
              <a:t>4</a:t>
            </a:fld>
            <a:endParaRPr lang="en-US"/>
          </a:p>
        </p:txBody>
      </p:sp>
      <p:pic>
        <p:nvPicPr>
          <p:cNvPr id="9" name="תמונה 8" descr="תמונה1.png"/>
          <p:cNvPicPr>
            <a:picLocks/>
          </p:cNvPicPr>
          <p:nvPr/>
        </p:nvPicPr>
        <p:blipFill>
          <a:blip r:embed="rId3" cstate="print"/>
          <a:srcRect b="70006"/>
          <a:stretch>
            <a:fillRect/>
          </a:stretch>
        </p:blipFill>
        <p:spPr>
          <a:xfrm>
            <a:off x="143402" y="914841"/>
            <a:ext cx="1761598" cy="1599759"/>
          </a:xfrm>
          <a:prstGeom prst="rect">
            <a:avLst/>
          </a:prstGeom>
        </p:spPr>
      </p:pic>
      <p:sp>
        <p:nvSpPr>
          <p:cNvPr id="11" name="TextBox 10"/>
          <p:cNvSpPr txBox="1"/>
          <p:nvPr/>
        </p:nvSpPr>
        <p:spPr>
          <a:xfrm>
            <a:off x="5334000" y="838200"/>
            <a:ext cx="3505200" cy="461665"/>
          </a:xfrm>
          <a:prstGeom prst="rect">
            <a:avLst/>
          </a:prstGeom>
          <a:noFill/>
        </p:spPr>
        <p:txBody>
          <a:bodyPr wrap="square" rtlCol="0">
            <a:spAutoFit/>
          </a:bodyPr>
          <a:lstStyle/>
          <a:p>
            <a:pPr marL="27432" algn="r" rtl="1">
              <a:spcBef>
                <a:spcPts val="600"/>
              </a:spcBef>
              <a:buClr>
                <a:schemeClr val="accent1"/>
              </a:buClr>
              <a:buSzPct val="80000"/>
            </a:pPr>
            <a:r>
              <a:rPr lang="he-IL" sz="2400" b="1" u="sng" dirty="0" smtClean="0">
                <a:solidFill>
                  <a:schemeClr val="tx2">
                    <a:shade val="30000"/>
                    <a:satMod val="150000"/>
                  </a:schemeClr>
                </a:solidFill>
              </a:rPr>
              <a:t>מיפוי השיחות </a:t>
            </a:r>
            <a:endParaRPr lang="en-US" sz="2400" b="1" u="sng" dirty="0" smtClean="0">
              <a:solidFill>
                <a:schemeClr val="tx2">
                  <a:shade val="30000"/>
                  <a:satMod val="150000"/>
                </a:schemeClr>
              </a:solidFill>
            </a:endParaRPr>
          </a:p>
        </p:txBody>
      </p:sp>
      <p:sp>
        <p:nvSpPr>
          <p:cNvPr id="12" name="לחצן פעולה: התאמה אישית 11">
            <a:hlinkClick r:id="rId4" action="ppaction://hlinksldjump" highlightClick="1"/>
          </p:cNvPr>
          <p:cNvSpPr/>
          <p:nvPr/>
        </p:nvSpPr>
        <p:spPr>
          <a:xfrm>
            <a:off x="4495800" y="3733800"/>
            <a:ext cx="2819400" cy="1219200"/>
          </a:xfrm>
          <a:prstGeom prst="actionButtonBlank">
            <a:avLst/>
          </a:prstGeom>
          <a:blipFill>
            <a:blip r:embed="rId5" cstate="print"/>
            <a:stretch>
              <a:fillRect/>
            </a:stretch>
          </a:blipFill>
          <a:scene3d>
            <a:camera prst="orthographicFront"/>
            <a:lightRig rig="threePt" dir="t"/>
          </a:scene3d>
          <a:sp3d extrusionH="501650">
            <a:bevelT w="101600" h="139700" prst="angle"/>
            <a:bevelB w="139700" h="1397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aphicFrame>
        <p:nvGraphicFramePr>
          <p:cNvPr id="14" name="Table 13"/>
          <p:cNvGraphicFramePr>
            <a:graphicFrameLocks noGrp="1"/>
          </p:cNvGraphicFramePr>
          <p:nvPr/>
        </p:nvGraphicFramePr>
        <p:xfrm>
          <a:off x="1295400" y="3276600"/>
          <a:ext cx="6096000" cy="381000"/>
        </p:xfrm>
        <a:graphic>
          <a:graphicData uri="http://schemas.openxmlformats.org/drawingml/2006/table">
            <a:tbl>
              <a:tblPr rtl="1" firstRow="1" bandRow="1">
                <a:tableStyleId>{5C22544A-7EE6-4342-B048-85BDC9FD1C3A}</a:tableStyleId>
              </a:tblPr>
              <a:tblGrid>
                <a:gridCol w="3048000"/>
                <a:gridCol w="3048000"/>
              </a:tblGrid>
              <a:tr h="381000">
                <a:tc>
                  <a:txBody>
                    <a:bodyPr/>
                    <a:lstStyle/>
                    <a:p>
                      <a:pPr algn="ctr" rtl="1"/>
                      <a:r>
                        <a:rPr lang="he-IL" dirty="0" smtClean="0">
                          <a:solidFill>
                            <a:schemeClr val="tx1"/>
                          </a:solidFill>
                        </a:rPr>
                        <a:t>עץ פרישה</a:t>
                      </a:r>
                      <a:r>
                        <a:rPr lang="he-IL" baseline="0" dirty="0" smtClean="0">
                          <a:solidFill>
                            <a:schemeClr val="tx1"/>
                          </a:solidFill>
                        </a:rPr>
                        <a:t> לתחומים</a:t>
                      </a:r>
                      <a:endParaRPr lang="he-IL"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he-IL" dirty="0" smtClean="0">
                          <a:solidFill>
                            <a:schemeClr val="tx1"/>
                          </a:solidFill>
                        </a:rPr>
                        <a:t> עץ מיפוי לכל תחום</a:t>
                      </a:r>
                      <a:endParaRPr lang="he-IL"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5" name="לחצן פעולה: התאמה אישית 11">
            <a:hlinkClick r:id="rId6" action="ppaction://hlinksldjump" highlightClick="1"/>
          </p:cNvPr>
          <p:cNvSpPr/>
          <p:nvPr/>
        </p:nvSpPr>
        <p:spPr>
          <a:xfrm>
            <a:off x="1295400" y="3733800"/>
            <a:ext cx="2971800" cy="1219200"/>
          </a:xfrm>
          <a:prstGeom prst="actionButtonBlank">
            <a:avLst/>
          </a:prstGeom>
          <a:blipFill>
            <a:blip r:embed="rId7" cstate="print"/>
            <a:stretch>
              <a:fillRect/>
            </a:stretch>
          </a:bli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6" name="כותרת משנה 2"/>
          <p:cNvSpPr txBox="1">
            <a:spLocks/>
          </p:cNvSpPr>
          <p:nvPr/>
        </p:nvSpPr>
        <p:spPr>
          <a:xfrm>
            <a:off x="2133600" y="4648200"/>
            <a:ext cx="6705600" cy="2057400"/>
          </a:xfrm>
          <a:prstGeom prst="rect">
            <a:avLst/>
          </a:prstGeom>
        </p:spPr>
        <p:txBody>
          <a:bodyPr tIns="0">
            <a:normAutofit/>
          </a:bodyPr>
          <a:lstStyle/>
          <a:p>
            <a:pPr marL="27432" marR="0" lvl="0" indent="0" algn="r"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400" b="1" i="0" u="sng"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marR="0" lvl="1" indent="0" algn="r" defTabSz="914400" rtl="1" eaLnBrk="1" fontAlgn="auto" latinLnBrk="0" hangingPunct="1">
              <a:lnSpc>
                <a:spcPct val="150000"/>
              </a:lnSpc>
              <a:spcBef>
                <a:spcPts val="600"/>
              </a:spcBef>
              <a:spcAft>
                <a:spcPts val="0"/>
              </a:spcAft>
              <a:buClr>
                <a:schemeClr val="accent1"/>
              </a:buClr>
              <a:buSzPct val="80000"/>
              <a:buFont typeface="Wingdings" pitchFamily="2" charset="2"/>
              <a:buChar char="§"/>
              <a:tabLst/>
              <a:defRPr/>
            </a:pPr>
            <a:r>
              <a:rPr kumimoji="0" lang="he-IL" sz="24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 </a:t>
            </a:r>
            <a:r>
              <a:rPr lang="he-IL" sz="2400" dirty="0" smtClean="0">
                <a:solidFill>
                  <a:schemeClr val="tx2">
                    <a:shade val="30000"/>
                    <a:satMod val="150000"/>
                  </a:schemeClr>
                </a:solidFill>
              </a:rPr>
              <a:t>מסקנות מיידיות</a:t>
            </a:r>
            <a:r>
              <a:rPr lang="he-IL" sz="2800" dirty="0" smtClean="0">
                <a:solidFill>
                  <a:schemeClr val="tx2">
                    <a:shade val="30000"/>
                    <a:satMod val="150000"/>
                  </a:schemeClr>
                </a:solidFill>
              </a:rPr>
              <a:t>: </a:t>
            </a:r>
          </a:p>
          <a:p>
            <a:pPr marL="484632" lvl="2" algn="r" rtl="1">
              <a:lnSpc>
                <a:spcPct val="150000"/>
              </a:lnSpc>
              <a:spcBef>
                <a:spcPts val="600"/>
              </a:spcBef>
              <a:buClr>
                <a:schemeClr val="accent2"/>
              </a:buClr>
              <a:buSzPct val="80000"/>
              <a:buFont typeface="Wingdings" pitchFamily="2" charset="2"/>
              <a:buChar char="§"/>
            </a:pPr>
            <a:r>
              <a:rPr lang="he-IL" sz="2000" dirty="0" smtClean="0">
                <a:solidFill>
                  <a:schemeClr val="tx2">
                    <a:shade val="30000"/>
                    <a:satMod val="150000"/>
                  </a:schemeClr>
                </a:solidFill>
              </a:rPr>
              <a:t> ריבוי הפניות לסניף.</a:t>
            </a:r>
          </a:p>
          <a:p>
            <a:pPr marL="27432" lvl="1" algn="r" rtl="1">
              <a:lnSpc>
                <a:spcPct val="150000"/>
              </a:lnSpc>
              <a:spcBef>
                <a:spcPts val="600"/>
              </a:spcBef>
              <a:buClr>
                <a:schemeClr val="accent1"/>
              </a:buClr>
              <a:buSzPct val="80000"/>
            </a:pPr>
            <a:endParaRPr lang="he-IL" sz="2800" dirty="0" smtClean="0">
              <a:solidFill>
                <a:schemeClr val="tx2">
                  <a:shade val="30000"/>
                  <a:satMod val="1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שיטת עבודה – שלב 3</a:t>
            </a:r>
            <a:endParaRPr lang="en-US" dirty="0"/>
          </a:p>
        </p:txBody>
      </p:sp>
      <p:sp>
        <p:nvSpPr>
          <p:cNvPr id="3" name="כותרת משנה 2"/>
          <p:cNvSpPr>
            <a:spLocks noGrp="1"/>
          </p:cNvSpPr>
          <p:nvPr>
            <p:ph type="subTitle" idx="1"/>
          </p:nvPr>
        </p:nvSpPr>
        <p:spPr>
          <a:xfrm>
            <a:off x="762000" y="838200"/>
            <a:ext cx="8077200" cy="5334000"/>
          </a:xfrm>
        </p:spPr>
        <p:txBody>
          <a:bodyPr>
            <a:normAutofit/>
          </a:bodyPr>
          <a:lstStyle/>
          <a:p>
            <a:r>
              <a:rPr lang="he-IL" sz="2400" b="1" u="sng" dirty="0" smtClean="0"/>
              <a:t>מתן ערך לשיחה</a:t>
            </a:r>
          </a:p>
          <a:p>
            <a:pPr marL="27432" lvl="1" algn="r">
              <a:lnSpc>
                <a:spcPct val="150000"/>
              </a:lnSpc>
              <a:spcBef>
                <a:spcPts val="600"/>
              </a:spcBef>
              <a:buSzPct val="80000"/>
              <a:buFont typeface="Wingdings" pitchFamily="2" charset="2"/>
              <a:buChar char="§"/>
            </a:pPr>
            <a:r>
              <a:rPr lang="he-IL" sz="2400" dirty="0" smtClean="0">
                <a:solidFill>
                  <a:schemeClr val="tx2">
                    <a:shade val="30000"/>
                    <a:satMod val="150000"/>
                  </a:schemeClr>
                </a:solidFill>
              </a:rPr>
              <a:t> </a:t>
            </a:r>
            <a:r>
              <a:rPr lang="he-IL" sz="2400" u="sng" dirty="0" smtClean="0">
                <a:solidFill>
                  <a:schemeClr val="tx2">
                    <a:shade val="30000"/>
                    <a:satMod val="150000"/>
                  </a:schemeClr>
                </a:solidFill>
              </a:rPr>
              <a:t>השיטה הראשונית</a:t>
            </a:r>
            <a:r>
              <a:rPr lang="he-IL" sz="2400" dirty="0" smtClean="0">
                <a:solidFill>
                  <a:schemeClr val="tx2">
                    <a:shade val="30000"/>
                    <a:satMod val="150000"/>
                  </a:schemeClr>
                </a:solidFill>
              </a:rPr>
              <a:t>:</a:t>
            </a:r>
          </a:p>
          <a:p>
            <a:pPr marL="484632" lvl="2" algn="r">
              <a:lnSpc>
                <a:spcPct val="150000"/>
              </a:lnSpc>
              <a:spcBef>
                <a:spcPts val="600"/>
              </a:spcBef>
              <a:buSzPct val="80000"/>
              <a:buFont typeface="Wingdings" pitchFamily="2" charset="2"/>
              <a:buChar char="§"/>
            </a:pPr>
            <a:r>
              <a:rPr lang="he-IL" sz="2000" dirty="0" smtClean="0">
                <a:solidFill>
                  <a:schemeClr val="tx2">
                    <a:shade val="30000"/>
                    <a:satMod val="150000"/>
                  </a:schemeClr>
                </a:solidFill>
              </a:rPr>
              <a:t> מציאת הרווחיות של כל אבן  דרך רווחית בשיחה</a:t>
            </a:r>
          </a:p>
          <a:p>
            <a:pPr marL="27432" lvl="1" algn="r">
              <a:lnSpc>
                <a:spcPct val="150000"/>
              </a:lnSpc>
              <a:spcBef>
                <a:spcPts val="600"/>
              </a:spcBef>
              <a:buSzPct val="80000"/>
              <a:buFont typeface="Wingdings" pitchFamily="2" charset="2"/>
              <a:buChar char="§"/>
            </a:pPr>
            <a:r>
              <a:rPr lang="he-IL" sz="2400" dirty="0" smtClean="0">
                <a:solidFill>
                  <a:schemeClr val="tx2">
                    <a:shade val="30000"/>
                    <a:satMod val="150000"/>
                  </a:schemeClr>
                </a:solidFill>
              </a:rPr>
              <a:t> </a:t>
            </a:r>
            <a:r>
              <a:rPr lang="he-IL" sz="2400" u="sng" dirty="0" smtClean="0">
                <a:solidFill>
                  <a:schemeClr val="tx2">
                    <a:shade val="30000"/>
                    <a:satMod val="150000"/>
                  </a:schemeClr>
                </a:solidFill>
              </a:rPr>
              <a:t>בעיות ביישום השיטה</a:t>
            </a:r>
            <a:r>
              <a:rPr lang="he-IL" sz="2400" dirty="0" smtClean="0">
                <a:solidFill>
                  <a:schemeClr val="tx2">
                    <a:shade val="30000"/>
                    <a:satMod val="150000"/>
                  </a:schemeClr>
                </a:solidFill>
              </a:rPr>
              <a:t>:</a:t>
            </a:r>
          </a:p>
          <a:p>
            <a:pPr marL="484632" lvl="2" algn="r">
              <a:lnSpc>
                <a:spcPct val="150000"/>
              </a:lnSpc>
              <a:spcBef>
                <a:spcPts val="600"/>
              </a:spcBef>
              <a:buSzPct val="80000"/>
              <a:buFont typeface="Wingdings" pitchFamily="2" charset="2"/>
              <a:buChar char="§"/>
            </a:pPr>
            <a:r>
              <a:rPr lang="he-IL" sz="2000" dirty="0" smtClean="0">
                <a:solidFill>
                  <a:schemeClr val="tx2">
                    <a:shade val="30000"/>
                    <a:satMod val="150000"/>
                  </a:schemeClr>
                </a:solidFill>
              </a:rPr>
              <a:t> שוני רב בין הגדרות הרווחיות של אבני הדרך</a:t>
            </a:r>
          </a:p>
          <a:p>
            <a:pPr marL="484632" lvl="2" algn="r">
              <a:lnSpc>
                <a:spcPct val="150000"/>
              </a:lnSpc>
              <a:spcBef>
                <a:spcPts val="600"/>
              </a:spcBef>
              <a:buSzPct val="80000"/>
              <a:buFont typeface="Wingdings" pitchFamily="2" charset="2"/>
              <a:buChar char="§"/>
            </a:pPr>
            <a:r>
              <a:rPr lang="he-IL" sz="2000" dirty="0" smtClean="0">
                <a:solidFill>
                  <a:schemeClr val="tx2">
                    <a:shade val="30000"/>
                    <a:satMod val="150000"/>
                  </a:schemeClr>
                </a:solidFill>
              </a:rPr>
              <a:t> קיימת תלות בין אבני הדרך הרווחיות</a:t>
            </a:r>
          </a:p>
          <a:p>
            <a:pPr marL="27432" lvl="1" algn="r">
              <a:lnSpc>
                <a:spcPct val="150000"/>
              </a:lnSpc>
              <a:spcBef>
                <a:spcPts val="600"/>
              </a:spcBef>
              <a:buSzPct val="80000"/>
              <a:buFont typeface="Wingdings" pitchFamily="2" charset="2"/>
              <a:buChar char="§"/>
            </a:pPr>
            <a:r>
              <a:rPr lang="he-IL" sz="2400" dirty="0" smtClean="0">
                <a:solidFill>
                  <a:schemeClr val="tx2">
                    <a:shade val="30000"/>
                    <a:satMod val="150000"/>
                  </a:schemeClr>
                </a:solidFill>
              </a:rPr>
              <a:t> </a:t>
            </a:r>
            <a:r>
              <a:rPr lang="he-IL" sz="2400" u="sng" dirty="0" smtClean="0">
                <a:solidFill>
                  <a:schemeClr val="tx2">
                    <a:shade val="30000"/>
                    <a:satMod val="150000"/>
                  </a:schemeClr>
                </a:solidFill>
              </a:rPr>
              <a:t>פתרון</a:t>
            </a:r>
            <a:r>
              <a:rPr lang="he-IL" sz="2400" dirty="0" smtClean="0">
                <a:solidFill>
                  <a:schemeClr val="tx2">
                    <a:shade val="30000"/>
                    <a:satMod val="150000"/>
                  </a:schemeClr>
                </a:solidFill>
              </a:rPr>
              <a:t>: הקבצת </a:t>
            </a:r>
            <a:r>
              <a:rPr lang="he-IL" sz="2400" smtClean="0">
                <a:solidFill>
                  <a:schemeClr val="tx2">
                    <a:shade val="30000"/>
                    <a:satMod val="150000"/>
                  </a:schemeClr>
                </a:solidFill>
              </a:rPr>
              <a:t>ההכנסות וחלוקתן </a:t>
            </a:r>
            <a:r>
              <a:rPr lang="he-IL" sz="2400" dirty="0" smtClean="0">
                <a:solidFill>
                  <a:schemeClr val="tx2">
                    <a:shade val="30000"/>
                    <a:satMod val="150000"/>
                  </a:schemeClr>
                </a:solidFill>
              </a:rPr>
              <a:t>מחדש</a:t>
            </a:r>
          </a:p>
        </p:txBody>
      </p:sp>
      <p:sp>
        <p:nvSpPr>
          <p:cNvPr id="6" name="Slide Number Placeholder 5"/>
          <p:cNvSpPr>
            <a:spLocks noGrp="1"/>
          </p:cNvSpPr>
          <p:nvPr>
            <p:ph type="sldNum" sz="quarter" idx="4"/>
          </p:nvPr>
        </p:nvSpPr>
        <p:spPr>
          <a:xfrm>
            <a:off x="3810000" y="6305550"/>
            <a:ext cx="1143000" cy="476250"/>
          </a:xfrm>
        </p:spPr>
        <p:txBody>
          <a:bodyPr/>
          <a:lstStyle/>
          <a:p>
            <a:fld id="{DEC44DA5-CDE4-48C6-BA5F-FCC039DC673A}" type="slidenum">
              <a:rPr lang="en-US" smtClean="0"/>
              <a:pPr/>
              <a:t>5</a:t>
            </a:fld>
            <a:endParaRPr lang="en-US"/>
          </a:p>
        </p:txBody>
      </p:sp>
      <p:pic>
        <p:nvPicPr>
          <p:cNvPr id="8" name="תמונה 7" descr="תמונה1.png"/>
          <p:cNvPicPr>
            <a:picLocks/>
          </p:cNvPicPr>
          <p:nvPr/>
        </p:nvPicPr>
        <p:blipFill>
          <a:blip r:embed="rId3" cstate="print"/>
          <a:srcRect b="52862"/>
          <a:stretch>
            <a:fillRect/>
          </a:stretch>
        </p:blipFill>
        <p:spPr>
          <a:xfrm>
            <a:off x="143402" y="914841"/>
            <a:ext cx="1761598" cy="2514159"/>
          </a:xfrm>
          <a:prstGeom prst="rect">
            <a:avLst/>
          </a:prstGeom>
        </p:spPr>
      </p:pic>
      <p:grpSp>
        <p:nvGrpSpPr>
          <p:cNvPr id="4" name="Group 6"/>
          <p:cNvGrpSpPr/>
          <p:nvPr/>
        </p:nvGrpSpPr>
        <p:grpSpPr>
          <a:xfrm>
            <a:off x="1524000" y="5105400"/>
            <a:ext cx="6248400" cy="826532"/>
            <a:chOff x="1371600" y="1828800"/>
            <a:chExt cx="6248400" cy="826532"/>
          </a:xfrm>
        </p:grpSpPr>
        <p:cxnSp>
          <p:nvCxnSpPr>
            <p:cNvPr id="9" name="Straight Connector 8"/>
            <p:cNvCxnSpPr/>
            <p:nvPr/>
          </p:nvCxnSpPr>
          <p:spPr>
            <a:xfrm>
              <a:off x="1371600" y="2209800"/>
              <a:ext cx="5867400" cy="0"/>
            </a:xfrm>
            <a:prstGeom prst="line">
              <a:avLst/>
            </a:prstGeom>
            <a:ln>
              <a:tailEnd type="triangle"/>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1600200" y="1828800"/>
              <a:ext cx="609600" cy="369332"/>
            </a:xfrm>
            <a:prstGeom prst="rect">
              <a:avLst/>
            </a:prstGeom>
            <a:noFill/>
          </p:spPr>
          <p:txBody>
            <a:bodyPr wrap="square" rtlCol="0">
              <a:spAutoFit/>
            </a:bodyPr>
            <a:lstStyle/>
            <a:p>
              <a:r>
                <a:rPr lang="he-IL" dirty="0" smtClean="0"/>
                <a:t>93</a:t>
              </a:r>
              <a:endParaRPr lang="en-US" dirty="0"/>
            </a:p>
          </p:txBody>
        </p:sp>
        <p:sp>
          <p:nvSpPr>
            <p:cNvPr id="11" name="TextBox 10"/>
            <p:cNvSpPr txBox="1"/>
            <p:nvPr/>
          </p:nvSpPr>
          <p:spPr>
            <a:xfrm>
              <a:off x="2667000" y="1840468"/>
              <a:ext cx="609600" cy="369332"/>
            </a:xfrm>
            <a:prstGeom prst="rect">
              <a:avLst/>
            </a:prstGeom>
            <a:noFill/>
          </p:spPr>
          <p:txBody>
            <a:bodyPr wrap="square" rtlCol="0">
              <a:spAutoFit/>
            </a:bodyPr>
            <a:lstStyle/>
            <a:p>
              <a:r>
                <a:rPr lang="he-IL" dirty="0" smtClean="0"/>
                <a:t>20</a:t>
              </a:r>
              <a:endParaRPr lang="en-US" dirty="0"/>
            </a:p>
          </p:txBody>
        </p:sp>
        <p:sp>
          <p:nvSpPr>
            <p:cNvPr id="12" name="TextBox 11"/>
            <p:cNvSpPr txBox="1"/>
            <p:nvPr/>
          </p:nvSpPr>
          <p:spPr>
            <a:xfrm>
              <a:off x="4572000" y="1828800"/>
              <a:ext cx="609600" cy="369332"/>
            </a:xfrm>
            <a:prstGeom prst="rect">
              <a:avLst/>
            </a:prstGeom>
            <a:noFill/>
          </p:spPr>
          <p:txBody>
            <a:bodyPr wrap="square" rtlCol="0">
              <a:spAutoFit/>
            </a:bodyPr>
            <a:lstStyle/>
            <a:p>
              <a:r>
                <a:rPr lang="he-IL" dirty="0" smtClean="0"/>
                <a:t>65</a:t>
              </a:r>
              <a:endParaRPr lang="en-US" dirty="0"/>
            </a:p>
          </p:txBody>
        </p:sp>
        <p:sp>
          <p:nvSpPr>
            <p:cNvPr id="13" name="TextBox 12"/>
            <p:cNvSpPr txBox="1"/>
            <p:nvPr/>
          </p:nvSpPr>
          <p:spPr>
            <a:xfrm>
              <a:off x="5867400" y="1828800"/>
              <a:ext cx="609600" cy="369332"/>
            </a:xfrm>
            <a:prstGeom prst="rect">
              <a:avLst/>
            </a:prstGeom>
            <a:noFill/>
          </p:spPr>
          <p:txBody>
            <a:bodyPr wrap="square" rtlCol="0">
              <a:spAutoFit/>
            </a:bodyPr>
            <a:lstStyle/>
            <a:p>
              <a:r>
                <a:rPr lang="he-IL" dirty="0" smtClean="0"/>
                <a:t>82</a:t>
              </a:r>
              <a:endParaRPr lang="en-US" dirty="0"/>
            </a:p>
          </p:txBody>
        </p:sp>
        <p:cxnSp>
          <p:nvCxnSpPr>
            <p:cNvPr id="14" name="Straight Connector 13"/>
            <p:cNvCxnSpPr/>
            <p:nvPr/>
          </p:nvCxnSpPr>
          <p:spPr>
            <a:xfrm rot="5400000">
              <a:off x="1828800" y="2209800"/>
              <a:ext cx="152400"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rot="5400000">
              <a:off x="2819400" y="2209800"/>
              <a:ext cx="152400"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rot="5400000">
              <a:off x="4724400" y="2209800"/>
              <a:ext cx="1524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rot="5400000">
              <a:off x="6019800" y="2209800"/>
              <a:ext cx="152400" cy="0"/>
            </a:xfrm>
            <a:prstGeom prst="line">
              <a:avLst/>
            </a:prstGeom>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7010400" y="2286000"/>
              <a:ext cx="609600" cy="369332"/>
            </a:xfrm>
            <a:prstGeom prst="rect">
              <a:avLst/>
            </a:prstGeom>
            <a:noFill/>
          </p:spPr>
          <p:txBody>
            <a:bodyPr wrap="square" rtlCol="0">
              <a:spAutoFit/>
            </a:bodyPr>
            <a:lstStyle/>
            <a:p>
              <a:r>
                <a:rPr lang="en-US" dirty="0"/>
                <a:t>t</a:t>
              </a:r>
            </a:p>
          </p:txBody>
        </p:sp>
      </p:grpSp>
      <p:grpSp>
        <p:nvGrpSpPr>
          <p:cNvPr id="5" name="Group 18"/>
          <p:cNvGrpSpPr/>
          <p:nvPr/>
        </p:nvGrpSpPr>
        <p:grpSpPr>
          <a:xfrm>
            <a:off x="1524000" y="4648200"/>
            <a:ext cx="6248400" cy="1283732"/>
            <a:chOff x="1219200" y="1524000"/>
            <a:chExt cx="6248400" cy="1283732"/>
          </a:xfrm>
        </p:grpSpPr>
        <p:cxnSp>
          <p:nvCxnSpPr>
            <p:cNvPr id="20" name="Straight Connector 19"/>
            <p:cNvCxnSpPr/>
            <p:nvPr/>
          </p:nvCxnSpPr>
          <p:spPr>
            <a:xfrm>
              <a:off x="1219200" y="2362200"/>
              <a:ext cx="5867400" cy="0"/>
            </a:xfrm>
            <a:prstGeom prst="line">
              <a:avLst/>
            </a:prstGeom>
            <a:ln>
              <a:tailEnd type="triangle"/>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3581400" y="1524000"/>
              <a:ext cx="609600" cy="369332"/>
            </a:xfrm>
            <a:prstGeom prst="rect">
              <a:avLst/>
            </a:prstGeom>
            <a:noFill/>
          </p:spPr>
          <p:txBody>
            <a:bodyPr wrap="square" rtlCol="0">
              <a:spAutoFit/>
            </a:bodyPr>
            <a:lstStyle/>
            <a:p>
              <a:r>
                <a:rPr lang="he-IL" dirty="0" smtClean="0"/>
                <a:t>260</a:t>
              </a:r>
              <a:endParaRPr lang="en-US" dirty="0"/>
            </a:p>
          </p:txBody>
        </p:sp>
        <p:cxnSp>
          <p:nvCxnSpPr>
            <p:cNvPr id="22" name="Straight Connector 21"/>
            <p:cNvCxnSpPr/>
            <p:nvPr/>
          </p:nvCxnSpPr>
          <p:spPr>
            <a:xfrm rot="5400000">
              <a:off x="1676400" y="2362200"/>
              <a:ext cx="152400"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rot="5400000">
              <a:off x="5867400" y="2362200"/>
              <a:ext cx="152400" cy="0"/>
            </a:xfrm>
            <a:prstGeom prst="line">
              <a:avLst/>
            </a:prstGeom>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6858000" y="2438400"/>
              <a:ext cx="609600" cy="369332"/>
            </a:xfrm>
            <a:prstGeom prst="rect">
              <a:avLst/>
            </a:prstGeom>
            <a:noFill/>
          </p:spPr>
          <p:txBody>
            <a:bodyPr wrap="square" rtlCol="0">
              <a:spAutoFit/>
            </a:bodyPr>
            <a:lstStyle/>
            <a:p>
              <a:r>
                <a:rPr lang="en-US" dirty="0"/>
                <a:t>t</a:t>
              </a:r>
            </a:p>
          </p:txBody>
        </p:sp>
        <p:sp>
          <p:nvSpPr>
            <p:cNvPr id="25" name="Left Brace 24"/>
            <p:cNvSpPr/>
            <p:nvPr/>
          </p:nvSpPr>
          <p:spPr>
            <a:xfrm rot="5400000">
              <a:off x="3695700" y="-38100"/>
              <a:ext cx="304800" cy="4191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7" name="Group 78"/>
          <p:cNvGrpSpPr/>
          <p:nvPr/>
        </p:nvGrpSpPr>
        <p:grpSpPr>
          <a:xfrm>
            <a:off x="1524000" y="5105400"/>
            <a:ext cx="6248400" cy="838200"/>
            <a:chOff x="1219200" y="3505200"/>
            <a:chExt cx="6248400" cy="838200"/>
          </a:xfrm>
        </p:grpSpPr>
        <p:cxnSp>
          <p:nvCxnSpPr>
            <p:cNvPr id="80" name="Straight Connector 79"/>
            <p:cNvCxnSpPr/>
            <p:nvPr/>
          </p:nvCxnSpPr>
          <p:spPr>
            <a:xfrm>
              <a:off x="1219200" y="3886200"/>
              <a:ext cx="5867400" cy="0"/>
            </a:xfrm>
            <a:prstGeom prst="line">
              <a:avLst/>
            </a:prstGeom>
            <a:ln>
              <a:tailEnd type="triangle"/>
            </a:ln>
          </p:spPr>
          <p:style>
            <a:lnRef idx="2">
              <a:schemeClr val="dk1"/>
            </a:lnRef>
            <a:fillRef idx="0">
              <a:schemeClr val="dk1"/>
            </a:fillRef>
            <a:effectRef idx="1">
              <a:schemeClr val="dk1"/>
            </a:effectRef>
            <a:fontRef idx="minor">
              <a:schemeClr val="tx1"/>
            </a:fontRef>
          </p:style>
        </p:cxnSp>
        <p:sp>
          <p:nvSpPr>
            <p:cNvPr id="81" name="TextBox 80"/>
            <p:cNvSpPr txBox="1"/>
            <p:nvPr/>
          </p:nvSpPr>
          <p:spPr>
            <a:xfrm>
              <a:off x="3048000" y="3516868"/>
              <a:ext cx="457200" cy="369332"/>
            </a:xfrm>
            <a:prstGeom prst="rect">
              <a:avLst/>
            </a:prstGeom>
            <a:noFill/>
          </p:spPr>
          <p:txBody>
            <a:bodyPr wrap="square" rtlCol="0">
              <a:spAutoFit/>
            </a:bodyPr>
            <a:lstStyle/>
            <a:p>
              <a:r>
                <a:rPr lang="he-IL" dirty="0" smtClean="0"/>
                <a:t>26</a:t>
              </a:r>
              <a:endParaRPr lang="en-US" dirty="0"/>
            </a:p>
          </p:txBody>
        </p:sp>
        <p:cxnSp>
          <p:nvCxnSpPr>
            <p:cNvPr id="82" name="Straight Connector 81"/>
            <p:cNvCxnSpPr/>
            <p:nvPr/>
          </p:nvCxnSpPr>
          <p:spPr>
            <a:xfrm rot="5400000">
              <a:off x="1676400" y="3886200"/>
              <a:ext cx="152400" cy="0"/>
            </a:xfrm>
            <a:prstGeom prst="line">
              <a:avLst/>
            </a:prstGeom>
          </p:spPr>
          <p:style>
            <a:lnRef idx="2">
              <a:schemeClr val="dk1"/>
            </a:lnRef>
            <a:fillRef idx="0">
              <a:schemeClr val="dk1"/>
            </a:fillRef>
            <a:effectRef idx="1">
              <a:schemeClr val="dk1"/>
            </a:effectRef>
            <a:fontRef idx="minor">
              <a:schemeClr val="tx1"/>
            </a:fontRef>
          </p:style>
        </p:cxnSp>
        <p:cxnSp>
          <p:nvCxnSpPr>
            <p:cNvPr id="83" name="Straight Connector 82"/>
            <p:cNvCxnSpPr/>
            <p:nvPr/>
          </p:nvCxnSpPr>
          <p:spPr>
            <a:xfrm rot="5400000">
              <a:off x="2057400" y="3886200"/>
              <a:ext cx="152400" cy="0"/>
            </a:xfrm>
            <a:prstGeom prst="line">
              <a:avLst/>
            </a:prstGeom>
          </p:spPr>
          <p:style>
            <a:lnRef idx="2">
              <a:schemeClr val="dk1"/>
            </a:lnRef>
            <a:fillRef idx="0">
              <a:schemeClr val="dk1"/>
            </a:fillRef>
            <a:effectRef idx="1">
              <a:schemeClr val="dk1"/>
            </a:effectRef>
            <a:fontRef idx="minor">
              <a:schemeClr val="tx1"/>
            </a:fontRef>
          </p:style>
        </p:cxnSp>
        <p:cxnSp>
          <p:nvCxnSpPr>
            <p:cNvPr id="84" name="Straight Connector 83"/>
            <p:cNvCxnSpPr/>
            <p:nvPr/>
          </p:nvCxnSpPr>
          <p:spPr>
            <a:xfrm rot="5400000">
              <a:off x="5486400" y="3886200"/>
              <a:ext cx="152400" cy="0"/>
            </a:xfrm>
            <a:prstGeom prst="line">
              <a:avLst/>
            </a:prstGeom>
          </p:spPr>
          <p:style>
            <a:lnRef idx="2">
              <a:schemeClr val="dk1"/>
            </a:lnRef>
            <a:fillRef idx="0">
              <a:schemeClr val="dk1"/>
            </a:fillRef>
            <a:effectRef idx="1">
              <a:schemeClr val="dk1"/>
            </a:effectRef>
            <a:fontRef idx="minor">
              <a:schemeClr val="tx1"/>
            </a:fontRef>
          </p:style>
        </p:cxnSp>
        <p:cxnSp>
          <p:nvCxnSpPr>
            <p:cNvPr id="85" name="Straight Connector 84"/>
            <p:cNvCxnSpPr/>
            <p:nvPr/>
          </p:nvCxnSpPr>
          <p:spPr>
            <a:xfrm rot="5400000">
              <a:off x="5867400" y="3886200"/>
              <a:ext cx="152400" cy="0"/>
            </a:xfrm>
            <a:prstGeom prst="line">
              <a:avLst/>
            </a:prstGeom>
          </p:spPr>
          <p:style>
            <a:lnRef idx="2">
              <a:schemeClr val="dk1"/>
            </a:lnRef>
            <a:fillRef idx="0">
              <a:schemeClr val="dk1"/>
            </a:fillRef>
            <a:effectRef idx="1">
              <a:schemeClr val="dk1"/>
            </a:effectRef>
            <a:fontRef idx="minor">
              <a:schemeClr val="tx1"/>
            </a:fontRef>
          </p:style>
        </p:cxnSp>
        <p:cxnSp>
          <p:nvCxnSpPr>
            <p:cNvPr id="86" name="Straight Connector 85"/>
            <p:cNvCxnSpPr/>
            <p:nvPr/>
          </p:nvCxnSpPr>
          <p:spPr>
            <a:xfrm rot="5400000">
              <a:off x="2438400" y="3886200"/>
              <a:ext cx="152400" cy="0"/>
            </a:xfrm>
            <a:prstGeom prst="line">
              <a:avLst/>
            </a:prstGeom>
          </p:spPr>
          <p:style>
            <a:lnRef idx="2">
              <a:schemeClr val="dk1"/>
            </a:lnRef>
            <a:fillRef idx="0">
              <a:schemeClr val="dk1"/>
            </a:fillRef>
            <a:effectRef idx="1">
              <a:schemeClr val="dk1"/>
            </a:effectRef>
            <a:fontRef idx="minor">
              <a:schemeClr val="tx1"/>
            </a:fontRef>
          </p:style>
        </p:cxnSp>
        <p:cxnSp>
          <p:nvCxnSpPr>
            <p:cNvPr id="87" name="Straight Connector 86"/>
            <p:cNvCxnSpPr/>
            <p:nvPr/>
          </p:nvCxnSpPr>
          <p:spPr>
            <a:xfrm rot="5400000">
              <a:off x="2819400" y="3886200"/>
              <a:ext cx="152400" cy="0"/>
            </a:xfrm>
            <a:prstGeom prst="line">
              <a:avLst/>
            </a:prstGeom>
          </p:spPr>
          <p:style>
            <a:lnRef idx="2">
              <a:schemeClr val="dk1"/>
            </a:lnRef>
            <a:fillRef idx="0">
              <a:schemeClr val="dk1"/>
            </a:fillRef>
            <a:effectRef idx="1">
              <a:schemeClr val="dk1"/>
            </a:effectRef>
            <a:fontRef idx="minor">
              <a:schemeClr val="tx1"/>
            </a:fontRef>
          </p:style>
        </p:cxnSp>
        <p:cxnSp>
          <p:nvCxnSpPr>
            <p:cNvPr id="88" name="Straight Connector 87"/>
            <p:cNvCxnSpPr/>
            <p:nvPr/>
          </p:nvCxnSpPr>
          <p:spPr>
            <a:xfrm rot="5400000">
              <a:off x="3200400" y="3886200"/>
              <a:ext cx="152400" cy="0"/>
            </a:xfrm>
            <a:prstGeom prst="line">
              <a:avLst/>
            </a:prstGeom>
          </p:spPr>
          <p:style>
            <a:lnRef idx="2">
              <a:schemeClr val="dk1"/>
            </a:lnRef>
            <a:fillRef idx="0">
              <a:schemeClr val="dk1"/>
            </a:fillRef>
            <a:effectRef idx="1">
              <a:schemeClr val="dk1"/>
            </a:effectRef>
            <a:fontRef idx="minor">
              <a:schemeClr val="tx1"/>
            </a:fontRef>
          </p:style>
        </p:cxnSp>
        <p:cxnSp>
          <p:nvCxnSpPr>
            <p:cNvPr id="89" name="Straight Connector 88"/>
            <p:cNvCxnSpPr/>
            <p:nvPr/>
          </p:nvCxnSpPr>
          <p:spPr>
            <a:xfrm rot="5400000">
              <a:off x="3581400" y="3886200"/>
              <a:ext cx="152400" cy="0"/>
            </a:xfrm>
            <a:prstGeom prst="line">
              <a:avLst/>
            </a:prstGeom>
          </p:spPr>
          <p:style>
            <a:lnRef idx="2">
              <a:schemeClr val="dk1"/>
            </a:lnRef>
            <a:fillRef idx="0">
              <a:schemeClr val="dk1"/>
            </a:fillRef>
            <a:effectRef idx="1">
              <a:schemeClr val="dk1"/>
            </a:effectRef>
            <a:fontRef idx="minor">
              <a:schemeClr val="tx1"/>
            </a:fontRef>
          </p:style>
        </p:cxnSp>
        <p:cxnSp>
          <p:nvCxnSpPr>
            <p:cNvPr id="90" name="Straight Connector 89"/>
            <p:cNvCxnSpPr/>
            <p:nvPr/>
          </p:nvCxnSpPr>
          <p:spPr>
            <a:xfrm rot="5400000">
              <a:off x="5105400" y="3886200"/>
              <a:ext cx="152400" cy="0"/>
            </a:xfrm>
            <a:prstGeom prst="line">
              <a:avLst/>
            </a:prstGeom>
          </p:spPr>
          <p:style>
            <a:lnRef idx="2">
              <a:schemeClr val="dk1"/>
            </a:lnRef>
            <a:fillRef idx="0">
              <a:schemeClr val="dk1"/>
            </a:fillRef>
            <a:effectRef idx="1">
              <a:schemeClr val="dk1"/>
            </a:effectRef>
            <a:fontRef idx="minor">
              <a:schemeClr val="tx1"/>
            </a:fontRef>
          </p:style>
        </p:cxnSp>
        <p:cxnSp>
          <p:nvCxnSpPr>
            <p:cNvPr id="91" name="Straight Connector 90"/>
            <p:cNvCxnSpPr/>
            <p:nvPr/>
          </p:nvCxnSpPr>
          <p:spPr>
            <a:xfrm rot="5400000">
              <a:off x="3962400" y="3886200"/>
              <a:ext cx="152400" cy="0"/>
            </a:xfrm>
            <a:prstGeom prst="line">
              <a:avLst/>
            </a:prstGeom>
          </p:spPr>
          <p:style>
            <a:lnRef idx="2">
              <a:schemeClr val="dk1"/>
            </a:lnRef>
            <a:fillRef idx="0">
              <a:schemeClr val="dk1"/>
            </a:fillRef>
            <a:effectRef idx="1">
              <a:schemeClr val="dk1"/>
            </a:effectRef>
            <a:fontRef idx="minor">
              <a:schemeClr val="tx1"/>
            </a:fontRef>
          </p:style>
        </p:cxnSp>
        <p:cxnSp>
          <p:nvCxnSpPr>
            <p:cNvPr id="92" name="Straight Connector 91"/>
            <p:cNvCxnSpPr/>
            <p:nvPr/>
          </p:nvCxnSpPr>
          <p:spPr>
            <a:xfrm rot="5400000">
              <a:off x="4343400" y="3886200"/>
              <a:ext cx="152400" cy="0"/>
            </a:xfrm>
            <a:prstGeom prst="line">
              <a:avLst/>
            </a:prstGeom>
          </p:spPr>
          <p:style>
            <a:lnRef idx="2">
              <a:schemeClr val="dk1"/>
            </a:lnRef>
            <a:fillRef idx="0">
              <a:schemeClr val="dk1"/>
            </a:fillRef>
            <a:effectRef idx="1">
              <a:schemeClr val="dk1"/>
            </a:effectRef>
            <a:fontRef idx="minor">
              <a:schemeClr val="tx1"/>
            </a:fontRef>
          </p:style>
        </p:cxnSp>
        <p:cxnSp>
          <p:nvCxnSpPr>
            <p:cNvPr id="93" name="Straight Connector 92"/>
            <p:cNvCxnSpPr/>
            <p:nvPr/>
          </p:nvCxnSpPr>
          <p:spPr>
            <a:xfrm rot="5400000">
              <a:off x="4724400" y="3886200"/>
              <a:ext cx="152400" cy="0"/>
            </a:xfrm>
            <a:prstGeom prst="line">
              <a:avLst/>
            </a:prstGeom>
          </p:spPr>
          <p:style>
            <a:lnRef idx="2">
              <a:schemeClr val="dk1"/>
            </a:lnRef>
            <a:fillRef idx="0">
              <a:schemeClr val="dk1"/>
            </a:fillRef>
            <a:effectRef idx="1">
              <a:schemeClr val="dk1"/>
            </a:effectRef>
            <a:fontRef idx="minor">
              <a:schemeClr val="tx1"/>
            </a:fontRef>
          </p:style>
        </p:cxnSp>
        <p:sp>
          <p:nvSpPr>
            <p:cNvPr id="94" name="TextBox 93"/>
            <p:cNvSpPr txBox="1"/>
            <p:nvPr/>
          </p:nvSpPr>
          <p:spPr>
            <a:xfrm>
              <a:off x="2667000" y="3505200"/>
              <a:ext cx="457200" cy="369332"/>
            </a:xfrm>
            <a:prstGeom prst="rect">
              <a:avLst/>
            </a:prstGeom>
            <a:noFill/>
          </p:spPr>
          <p:txBody>
            <a:bodyPr wrap="square" rtlCol="0">
              <a:spAutoFit/>
            </a:bodyPr>
            <a:lstStyle/>
            <a:p>
              <a:r>
                <a:rPr lang="he-IL" dirty="0" smtClean="0"/>
                <a:t>26</a:t>
              </a:r>
              <a:endParaRPr lang="en-US" dirty="0"/>
            </a:p>
          </p:txBody>
        </p:sp>
        <p:sp>
          <p:nvSpPr>
            <p:cNvPr id="95" name="TextBox 94"/>
            <p:cNvSpPr txBox="1"/>
            <p:nvPr/>
          </p:nvSpPr>
          <p:spPr>
            <a:xfrm>
              <a:off x="2286000" y="3516868"/>
              <a:ext cx="457200" cy="369332"/>
            </a:xfrm>
            <a:prstGeom prst="rect">
              <a:avLst/>
            </a:prstGeom>
            <a:noFill/>
          </p:spPr>
          <p:txBody>
            <a:bodyPr wrap="square" rtlCol="0">
              <a:spAutoFit/>
            </a:bodyPr>
            <a:lstStyle/>
            <a:p>
              <a:r>
                <a:rPr lang="he-IL" dirty="0" smtClean="0"/>
                <a:t>26</a:t>
              </a:r>
              <a:endParaRPr lang="en-US" dirty="0"/>
            </a:p>
          </p:txBody>
        </p:sp>
        <p:sp>
          <p:nvSpPr>
            <p:cNvPr id="96" name="TextBox 95"/>
            <p:cNvSpPr txBox="1"/>
            <p:nvPr/>
          </p:nvSpPr>
          <p:spPr>
            <a:xfrm>
              <a:off x="1905000" y="3505200"/>
              <a:ext cx="457200" cy="369332"/>
            </a:xfrm>
            <a:prstGeom prst="rect">
              <a:avLst/>
            </a:prstGeom>
            <a:noFill/>
          </p:spPr>
          <p:txBody>
            <a:bodyPr wrap="square" rtlCol="0">
              <a:spAutoFit/>
            </a:bodyPr>
            <a:lstStyle/>
            <a:p>
              <a:r>
                <a:rPr lang="he-IL" dirty="0" smtClean="0"/>
                <a:t>26</a:t>
              </a:r>
              <a:endParaRPr lang="en-US" dirty="0"/>
            </a:p>
          </p:txBody>
        </p:sp>
        <p:sp>
          <p:nvSpPr>
            <p:cNvPr id="97" name="TextBox 96"/>
            <p:cNvSpPr txBox="1"/>
            <p:nvPr/>
          </p:nvSpPr>
          <p:spPr>
            <a:xfrm>
              <a:off x="1524000" y="3505200"/>
              <a:ext cx="457200" cy="369332"/>
            </a:xfrm>
            <a:prstGeom prst="rect">
              <a:avLst/>
            </a:prstGeom>
            <a:noFill/>
          </p:spPr>
          <p:txBody>
            <a:bodyPr wrap="square" rtlCol="0">
              <a:spAutoFit/>
            </a:bodyPr>
            <a:lstStyle/>
            <a:p>
              <a:r>
                <a:rPr lang="he-IL" dirty="0" smtClean="0"/>
                <a:t>26</a:t>
              </a:r>
              <a:endParaRPr lang="en-US" dirty="0"/>
            </a:p>
          </p:txBody>
        </p:sp>
        <p:sp>
          <p:nvSpPr>
            <p:cNvPr id="98" name="TextBox 97"/>
            <p:cNvSpPr txBox="1"/>
            <p:nvPr/>
          </p:nvSpPr>
          <p:spPr>
            <a:xfrm>
              <a:off x="4953000" y="3505200"/>
              <a:ext cx="457200" cy="369332"/>
            </a:xfrm>
            <a:prstGeom prst="rect">
              <a:avLst/>
            </a:prstGeom>
            <a:noFill/>
          </p:spPr>
          <p:txBody>
            <a:bodyPr wrap="square" rtlCol="0">
              <a:spAutoFit/>
            </a:bodyPr>
            <a:lstStyle/>
            <a:p>
              <a:r>
                <a:rPr lang="he-IL" dirty="0" smtClean="0"/>
                <a:t>26</a:t>
              </a:r>
              <a:endParaRPr lang="en-US" dirty="0"/>
            </a:p>
          </p:txBody>
        </p:sp>
        <p:sp>
          <p:nvSpPr>
            <p:cNvPr id="99" name="TextBox 98"/>
            <p:cNvSpPr txBox="1"/>
            <p:nvPr/>
          </p:nvSpPr>
          <p:spPr>
            <a:xfrm>
              <a:off x="5334000" y="3505200"/>
              <a:ext cx="457200" cy="369332"/>
            </a:xfrm>
            <a:prstGeom prst="rect">
              <a:avLst/>
            </a:prstGeom>
            <a:noFill/>
          </p:spPr>
          <p:txBody>
            <a:bodyPr wrap="square" rtlCol="0">
              <a:spAutoFit/>
            </a:bodyPr>
            <a:lstStyle/>
            <a:p>
              <a:r>
                <a:rPr lang="he-IL" dirty="0" smtClean="0"/>
                <a:t>26</a:t>
              </a:r>
              <a:endParaRPr lang="en-US" dirty="0"/>
            </a:p>
          </p:txBody>
        </p:sp>
        <p:sp>
          <p:nvSpPr>
            <p:cNvPr id="100" name="TextBox 99"/>
            <p:cNvSpPr txBox="1"/>
            <p:nvPr/>
          </p:nvSpPr>
          <p:spPr>
            <a:xfrm>
              <a:off x="5715000" y="3505200"/>
              <a:ext cx="457200" cy="369332"/>
            </a:xfrm>
            <a:prstGeom prst="rect">
              <a:avLst/>
            </a:prstGeom>
            <a:noFill/>
          </p:spPr>
          <p:txBody>
            <a:bodyPr wrap="square" rtlCol="0">
              <a:spAutoFit/>
            </a:bodyPr>
            <a:lstStyle/>
            <a:p>
              <a:r>
                <a:rPr lang="he-IL" dirty="0" smtClean="0"/>
                <a:t>26</a:t>
              </a:r>
              <a:endParaRPr lang="en-US" dirty="0"/>
            </a:p>
          </p:txBody>
        </p:sp>
        <p:sp>
          <p:nvSpPr>
            <p:cNvPr id="101" name="TextBox 100"/>
            <p:cNvSpPr txBox="1"/>
            <p:nvPr/>
          </p:nvSpPr>
          <p:spPr>
            <a:xfrm>
              <a:off x="4572000" y="3505200"/>
              <a:ext cx="457200" cy="369332"/>
            </a:xfrm>
            <a:prstGeom prst="rect">
              <a:avLst/>
            </a:prstGeom>
            <a:noFill/>
          </p:spPr>
          <p:txBody>
            <a:bodyPr wrap="square" rtlCol="0">
              <a:spAutoFit/>
            </a:bodyPr>
            <a:lstStyle/>
            <a:p>
              <a:r>
                <a:rPr lang="he-IL" dirty="0" smtClean="0"/>
                <a:t>26</a:t>
              </a:r>
              <a:endParaRPr lang="en-US" dirty="0"/>
            </a:p>
          </p:txBody>
        </p:sp>
        <p:sp>
          <p:nvSpPr>
            <p:cNvPr id="102" name="TextBox 101"/>
            <p:cNvSpPr txBox="1"/>
            <p:nvPr/>
          </p:nvSpPr>
          <p:spPr>
            <a:xfrm>
              <a:off x="4191000" y="3505200"/>
              <a:ext cx="457200" cy="369332"/>
            </a:xfrm>
            <a:prstGeom prst="rect">
              <a:avLst/>
            </a:prstGeom>
            <a:noFill/>
          </p:spPr>
          <p:txBody>
            <a:bodyPr wrap="square" rtlCol="0">
              <a:spAutoFit/>
            </a:bodyPr>
            <a:lstStyle/>
            <a:p>
              <a:r>
                <a:rPr lang="he-IL" dirty="0" smtClean="0"/>
                <a:t>26</a:t>
              </a:r>
              <a:endParaRPr lang="en-US" dirty="0"/>
            </a:p>
          </p:txBody>
        </p:sp>
        <p:sp>
          <p:nvSpPr>
            <p:cNvPr id="103" name="TextBox 102"/>
            <p:cNvSpPr txBox="1"/>
            <p:nvPr/>
          </p:nvSpPr>
          <p:spPr>
            <a:xfrm>
              <a:off x="3810000" y="3505200"/>
              <a:ext cx="457200" cy="369332"/>
            </a:xfrm>
            <a:prstGeom prst="rect">
              <a:avLst/>
            </a:prstGeom>
            <a:noFill/>
          </p:spPr>
          <p:txBody>
            <a:bodyPr wrap="square" rtlCol="0">
              <a:spAutoFit/>
            </a:bodyPr>
            <a:lstStyle/>
            <a:p>
              <a:r>
                <a:rPr lang="he-IL" dirty="0" smtClean="0"/>
                <a:t>26</a:t>
              </a:r>
              <a:endParaRPr lang="en-US" dirty="0"/>
            </a:p>
          </p:txBody>
        </p:sp>
        <p:sp>
          <p:nvSpPr>
            <p:cNvPr id="104" name="TextBox 103"/>
            <p:cNvSpPr txBox="1"/>
            <p:nvPr/>
          </p:nvSpPr>
          <p:spPr>
            <a:xfrm>
              <a:off x="3429000" y="3505200"/>
              <a:ext cx="457200" cy="369332"/>
            </a:xfrm>
            <a:prstGeom prst="rect">
              <a:avLst/>
            </a:prstGeom>
            <a:noFill/>
          </p:spPr>
          <p:txBody>
            <a:bodyPr wrap="square" rtlCol="0">
              <a:spAutoFit/>
            </a:bodyPr>
            <a:lstStyle/>
            <a:p>
              <a:r>
                <a:rPr lang="he-IL" dirty="0" smtClean="0"/>
                <a:t>26</a:t>
              </a:r>
              <a:endParaRPr lang="en-US" dirty="0"/>
            </a:p>
          </p:txBody>
        </p:sp>
        <p:sp>
          <p:nvSpPr>
            <p:cNvPr id="105" name="TextBox 104"/>
            <p:cNvSpPr txBox="1"/>
            <p:nvPr/>
          </p:nvSpPr>
          <p:spPr>
            <a:xfrm>
              <a:off x="6858000" y="3974068"/>
              <a:ext cx="609600" cy="369332"/>
            </a:xfrm>
            <a:prstGeom prst="rect">
              <a:avLst/>
            </a:prstGeom>
            <a:noFill/>
          </p:spPr>
          <p:txBody>
            <a:bodyPr wrap="square" rtlCol="0">
              <a:spAutoFit/>
            </a:bodyPr>
            <a:lstStyle/>
            <a:p>
              <a:r>
                <a:rPr lang="en-US" dirty="0"/>
                <a:t>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שיטת עבודה – שלב 3</a:t>
            </a:r>
            <a:endParaRPr lang="en-US" dirty="0"/>
          </a:p>
        </p:txBody>
      </p:sp>
      <p:sp>
        <p:nvSpPr>
          <p:cNvPr id="3" name="כותרת משנה 2"/>
          <p:cNvSpPr>
            <a:spLocks noGrp="1"/>
          </p:cNvSpPr>
          <p:nvPr>
            <p:ph type="subTitle" idx="1"/>
          </p:nvPr>
        </p:nvSpPr>
        <p:spPr>
          <a:xfrm>
            <a:off x="1676400" y="914400"/>
            <a:ext cx="7162800" cy="5257800"/>
          </a:xfrm>
        </p:spPr>
        <p:txBody>
          <a:bodyPr>
            <a:normAutofit fontScale="92500" lnSpcReduction="10000"/>
          </a:bodyPr>
          <a:lstStyle/>
          <a:p>
            <a:r>
              <a:rPr lang="he-IL" sz="2400" b="1" u="sng" dirty="0" smtClean="0"/>
              <a:t>מודל – מציאת הכנסות ליחידת זמן</a:t>
            </a:r>
          </a:p>
          <a:p>
            <a:pPr marL="27432" lvl="1" algn="r">
              <a:lnSpc>
                <a:spcPct val="150000"/>
              </a:lnSpc>
              <a:spcBef>
                <a:spcPts val="600"/>
              </a:spcBef>
              <a:buSzPct val="80000"/>
              <a:buFont typeface="Wingdings" pitchFamily="2" charset="2"/>
              <a:buChar char="§"/>
            </a:pPr>
            <a:r>
              <a:rPr lang="he-IL" sz="2400" dirty="0" smtClean="0">
                <a:solidFill>
                  <a:schemeClr val="tx2">
                    <a:shade val="30000"/>
                    <a:satMod val="150000"/>
                  </a:schemeClr>
                </a:solidFill>
              </a:rPr>
              <a:t> </a:t>
            </a:r>
            <a:r>
              <a:rPr lang="he-IL" sz="2600" u="sng" dirty="0" smtClean="0">
                <a:solidFill>
                  <a:schemeClr val="tx2">
                    <a:shade val="30000"/>
                    <a:satMod val="150000"/>
                  </a:schemeClr>
                </a:solidFill>
              </a:rPr>
              <a:t>דגשים:</a:t>
            </a:r>
            <a:endParaRPr lang="he-IL" sz="2400" u="sng" dirty="0" smtClean="0">
              <a:solidFill>
                <a:schemeClr val="tx2">
                  <a:shade val="30000"/>
                  <a:satMod val="150000"/>
                </a:schemeClr>
              </a:solidFill>
            </a:endParaRPr>
          </a:p>
          <a:p>
            <a:pPr marL="484632" lvl="2" algn="r">
              <a:lnSpc>
                <a:spcPct val="150000"/>
              </a:lnSpc>
              <a:spcBef>
                <a:spcPts val="600"/>
              </a:spcBef>
              <a:buSzPct val="80000"/>
              <a:buFont typeface="Wingdings" pitchFamily="2" charset="2"/>
              <a:buChar char="§"/>
            </a:pPr>
            <a:r>
              <a:rPr lang="he-IL" sz="2000" dirty="0" smtClean="0">
                <a:solidFill>
                  <a:schemeClr val="tx2">
                    <a:shade val="30000"/>
                    <a:satMod val="150000"/>
                  </a:schemeClr>
                </a:solidFill>
              </a:rPr>
              <a:t> הכנסות מתקבלות מכל גורמי הבנק.</a:t>
            </a:r>
          </a:p>
          <a:p>
            <a:pPr marL="484632" lvl="2" algn="r">
              <a:lnSpc>
                <a:spcPct val="150000"/>
              </a:lnSpc>
              <a:spcBef>
                <a:spcPts val="600"/>
              </a:spcBef>
              <a:buSzPct val="80000"/>
              <a:buFont typeface="Wingdings" pitchFamily="2" charset="2"/>
              <a:buChar char="§"/>
            </a:pPr>
            <a:r>
              <a:rPr lang="he-IL" sz="2000" dirty="0" smtClean="0">
                <a:solidFill>
                  <a:schemeClr val="tx2">
                    <a:shade val="30000"/>
                    <a:satMod val="150000"/>
                  </a:schemeClr>
                </a:solidFill>
              </a:rPr>
              <a:t> התמקדות בהכנסות מהמוקד בלבד.</a:t>
            </a:r>
          </a:p>
          <a:p>
            <a:pPr marL="27432" lvl="1" algn="r">
              <a:lnSpc>
                <a:spcPct val="150000"/>
              </a:lnSpc>
              <a:spcBef>
                <a:spcPts val="600"/>
              </a:spcBef>
              <a:buSzPct val="80000"/>
              <a:buFont typeface="Wingdings" pitchFamily="2" charset="2"/>
              <a:buChar char="§"/>
            </a:pPr>
            <a:r>
              <a:rPr lang="he-IL" sz="2400" dirty="0" smtClean="0">
                <a:solidFill>
                  <a:schemeClr val="tx2">
                    <a:shade val="30000"/>
                    <a:satMod val="150000"/>
                  </a:schemeClr>
                </a:solidFill>
              </a:rPr>
              <a:t> </a:t>
            </a:r>
            <a:r>
              <a:rPr lang="he-IL" sz="2600" u="sng" dirty="0" smtClean="0">
                <a:solidFill>
                  <a:schemeClr val="tx2">
                    <a:shade val="30000"/>
                    <a:satMod val="150000"/>
                  </a:schemeClr>
                </a:solidFill>
              </a:rPr>
              <a:t>הנחות המודל:</a:t>
            </a:r>
            <a:endParaRPr lang="he-IL" sz="2400" u="sng" dirty="0" smtClean="0">
              <a:solidFill>
                <a:schemeClr val="tx2">
                  <a:shade val="30000"/>
                  <a:satMod val="150000"/>
                </a:schemeClr>
              </a:solidFill>
            </a:endParaRPr>
          </a:p>
          <a:p>
            <a:pPr marL="484632" lvl="2" algn="r">
              <a:lnSpc>
                <a:spcPct val="150000"/>
              </a:lnSpc>
              <a:spcBef>
                <a:spcPts val="600"/>
              </a:spcBef>
              <a:buSzPct val="80000"/>
              <a:buFont typeface="Wingdings" pitchFamily="2" charset="2"/>
              <a:buChar char="§"/>
            </a:pPr>
            <a:r>
              <a:rPr lang="en-US" sz="2000" dirty="0" smtClean="0">
                <a:solidFill>
                  <a:schemeClr val="tx2">
                    <a:shade val="30000"/>
                    <a:satMod val="150000"/>
                  </a:schemeClr>
                </a:solidFill>
              </a:rPr>
              <a:t> </a:t>
            </a:r>
            <a:r>
              <a:rPr lang="he-IL" sz="2000" dirty="0" smtClean="0">
                <a:solidFill>
                  <a:schemeClr val="tx2">
                    <a:shade val="30000"/>
                    <a:satMod val="150000"/>
                  </a:schemeClr>
                </a:solidFill>
              </a:rPr>
              <a:t>סה"כ ההכנסות מלקוח הן פועל יוצא של סה"כ השירותים שניתנו ללקוח.</a:t>
            </a:r>
          </a:p>
          <a:p>
            <a:pPr marL="484632" lvl="2" algn="r">
              <a:lnSpc>
                <a:spcPct val="150000"/>
              </a:lnSpc>
              <a:spcBef>
                <a:spcPts val="600"/>
              </a:spcBef>
              <a:buSzPct val="80000"/>
              <a:buFont typeface="Wingdings" pitchFamily="2" charset="2"/>
              <a:buChar char="§"/>
            </a:pPr>
            <a:r>
              <a:rPr lang="he-IL" sz="2000" dirty="0" smtClean="0">
                <a:solidFill>
                  <a:schemeClr val="tx2">
                    <a:shade val="30000"/>
                    <a:satMod val="150000"/>
                  </a:schemeClr>
                </a:solidFill>
              </a:rPr>
              <a:t> כל השירותים הניתנים ללקוח תורמים במידה שווה כל עוד הם  </a:t>
            </a:r>
          </a:p>
          <a:p>
            <a:pPr marL="484632" lvl="2" algn="r">
              <a:lnSpc>
                <a:spcPct val="150000"/>
              </a:lnSpc>
              <a:spcBef>
                <a:spcPts val="600"/>
              </a:spcBef>
              <a:buSzPct val="80000"/>
            </a:pPr>
            <a:r>
              <a:rPr lang="he-IL" sz="2000" dirty="0" smtClean="0">
                <a:solidFill>
                  <a:schemeClr val="tx2">
                    <a:shade val="30000"/>
                    <a:satMod val="150000"/>
                  </a:schemeClr>
                </a:solidFill>
              </a:rPr>
              <a:t>ניתנים באופן זהה</a:t>
            </a:r>
          </a:p>
          <a:p>
            <a:pPr marL="484632" lvl="2" algn="r">
              <a:lnSpc>
                <a:spcPct val="150000"/>
              </a:lnSpc>
              <a:spcBef>
                <a:spcPts val="600"/>
              </a:spcBef>
              <a:buSzPct val="80000"/>
              <a:buFont typeface="Wingdings" pitchFamily="2" charset="2"/>
              <a:buChar char="§"/>
            </a:pPr>
            <a:r>
              <a:rPr lang="he-IL" sz="2000" dirty="0" smtClean="0">
                <a:solidFill>
                  <a:schemeClr val="tx2">
                    <a:shade val="30000"/>
                    <a:satMod val="150000"/>
                  </a:schemeClr>
                </a:solidFill>
              </a:rPr>
              <a:t> </a:t>
            </a:r>
            <a:r>
              <a:rPr lang="he-IL" sz="2100" dirty="0" smtClean="0">
                <a:solidFill>
                  <a:schemeClr val="tx2">
                    <a:shade val="30000"/>
                    <a:satMod val="150000"/>
                  </a:schemeClr>
                </a:solidFill>
              </a:rPr>
              <a:t>היחס בין ההכנסות ממקורות אחרים בבנק לבין ההכנסות מהמוקד הוא קבוע לכל הלקוחות. </a:t>
            </a:r>
          </a:p>
          <a:p>
            <a:pPr marL="484632" lvl="2" algn="r">
              <a:lnSpc>
                <a:spcPct val="150000"/>
              </a:lnSpc>
              <a:spcBef>
                <a:spcPts val="600"/>
              </a:spcBef>
              <a:buSzPct val="80000"/>
            </a:pPr>
            <a:endParaRPr lang="he-IL" sz="2000" dirty="0" smtClean="0">
              <a:solidFill>
                <a:schemeClr val="tx2">
                  <a:shade val="30000"/>
                  <a:satMod val="150000"/>
                </a:schemeClr>
              </a:solidFill>
            </a:endParaRPr>
          </a:p>
          <a:p>
            <a:pPr marL="484632" lvl="2" algn="r">
              <a:lnSpc>
                <a:spcPct val="150000"/>
              </a:lnSpc>
              <a:spcBef>
                <a:spcPts val="600"/>
              </a:spcBef>
              <a:buSzPct val="80000"/>
            </a:pPr>
            <a:endParaRPr lang="he-IL" sz="2400" dirty="0" smtClean="0">
              <a:solidFill>
                <a:schemeClr val="tx2">
                  <a:shade val="30000"/>
                  <a:satMod val="150000"/>
                </a:schemeClr>
              </a:solidFill>
            </a:endParaRPr>
          </a:p>
          <a:p>
            <a:pPr marL="27432" lvl="1" algn="r">
              <a:lnSpc>
                <a:spcPct val="150000"/>
              </a:lnSpc>
              <a:spcBef>
                <a:spcPts val="600"/>
              </a:spcBef>
              <a:buSzPct val="80000"/>
            </a:pPr>
            <a:endParaRPr lang="en-US" dirty="0"/>
          </a:p>
        </p:txBody>
      </p:sp>
      <p:sp>
        <p:nvSpPr>
          <p:cNvPr id="6" name="Slide Number Placeholder 5"/>
          <p:cNvSpPr>
            <a:spLocks noGrp="1"/>
          </p:cNvSpPr>
          <p:nvPr>
            <p:ph type="sldNum" sz="quarter" idx="4"/>
          </p:nvPr>
        </p:nvSpPr>
        <p:spPr>
          <a:xfrm>
            <a:off x="3810000" y="6305550"/>
            <a:ext cx="1143000" cy="476250"/>
          </a:xfrm>
        </p:spPr>
        <p:txBody>
          <a:bodyPr/>
          <a:lstStyle/>
          <a:p>
            <a:fld id="{DEC44DA5-CDE4-48C6-BA5F-FCC039DC673A}" type="slidenum">
              <a:rPr lang="en-US" smtClean="0"/>
              <a:pPr/>
              <a:t>6</a:t>
            </a:fld>
            <a:endParaRPr lang="en-US"/>
          </a:p>
        </p:txBody>
      </p:sp>
      <p:pic>
        <p:nvPicPr>
          <p:cNvPr id="8" name="תמונה 7" descr="תמונה1.png"/>
          <p:cNvPicPr>
            <a:picLocks/>
          </p:cNvPicPr>
          <p:nvPr/>
        </p:nvPicPr>
        <p:blipFill>
          <a:blip r:embed="rId3" cstate="print"/>
          <a:srcRect b="52862"/>
          <a:stretch>
            <a:fillRect/>
          </a:stretch>
        </p:blipFill>
        <p:spPr>
          <a:xfrm>
            <a:off x="143402" y="914841"/>
            <a:ext cx="1761598" cy="2514159"/>
          </a:xfrm>
          <a:prstGeom prst="rect">
            <a:avLst/>
          </a:prstGeom>
        </p:spPr>
      </p:pic>
      <p:sp>
        <p:nvSpPr>
          <p:cNvPr id="7" name="Rounded Rectangle 6">
            <a:hlinkClick r:id="rId4" action="ppaction://hlinksldjump"/>
          </p:cNvPr>
          <p:cNvSpPr/>
          <p:nvPr/>
        </p:nvSpPr>
        <p:spPr>
          <a:xfrm>
            <a:off x="838200" y="3733800"/>
            <a:ext cx="1143000" cy="609600"/>
          </a:xfrm>
          <a:prstGeom prst="roundRect">
            <a:avLst/>
          </a:prstGeom>
          <a:solidFill>
            <a:schemeClr val="accent1"/>
          </a:solidFill>
          <a:ln>
            <a:solidFill>
              <a:schemeClr val="accent1">
                <a:shade val="50000"/>
                <a:alpha val="0"/>
              </a:schemeClr>
            </a:solidFill>
          </a:ln>
          <a:scene3d>
            <a:camera prst="orthographicFront"/>
            <a:lightRig rig="soft" dir="t"/>
          </a:scene3d>
          <a:sp3d extrusionH="127000" prstMaterial="plastic">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3d extrusionH="57150">
              <a:bevelT w="38100" h="38100" prst="angle"/>
              <a:bevelB w="38100" h="38100" prst="angle"/>
            </a:sp3d>
          </a:bodyPr>
          <a:lstStyle/>
          <a:p>
            <a:pPr algn="ctr"/>
            <a:r>
              <a:rPr lang="he-IL" sz="1400" b="1" dirty="0" smtClean="0"/>
              <a:t>תזכורת:</a:t>
            </a:r>
          </a:p>
          <a:p>
            <a:pPr algn="ctr"/>
            <a:r>
              <a:rPr lang="he-IL" sz="1400" b="1" dirty="0" smtClean="0"/>
              <a:t> </a:t>
            </a:r>
            <a:r>
              <a:rPr lang="en-US" sz="1400" b="1" dirty="0" smtClean="0"/>
              <a:t>Profit Chain</a:t>
            </a:r>
            <a:endParaRPr lang="he-IL" sz="1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שיטת עבודה – שלב 3</a:t>
            </a:r>
            <a:endParaRPr lang="en-US" dirty="0"/>
          </a:p>
        </p:txBody>
      </p:sp>
      <p:sp>
        <p:nvSpPr>
          <p:cNvPr id="3" name="כותרת משנה 2"/>
          <p:cNvSpPr>
            <a:spLocks noGrp="1"/>
          </p:cNvSpPr>
          <p:nvPr>
            <p:ph type="subTitle" idx="1"/>
          </p:nvPr>
        </p:nvSpPr>
        <p:spPr>
          <a:xfrm>
            <a:off x="2133600" y="914400"/>
            <a:ext cx="6705600" cy="5257800"/>
          </a:xfrm>
        </p:spPr>
        <p:txBody>
          <a:bodyPr>
            <a:normAutofit/>
          </a:bodyPr>
          <a:lstStyle/>
          <a:p>
            <a:r>
              <a:rPr lang="he-IL" sz="2400" b="1" u="sng" dirty="0" smtClean="0"/>
              <a:t>מודל – מציאת הכנסות מנורמלות ליחידת זמן</a:t>
            </a:r>
          </a:p>
          <a:p>
            <a:pPr marL="27432" lvl="1" algn="r">
              <a:lnSpc>
                <a:spcPct val="150000"/>
              </a:lnSpc>
              <a:spcBef>
                <a:spcPts val="600"/>
              </a:spcBef>
              <a:buSzPct val="80000"/>
              <a:buFont typeface="Wingdings" pitchFamily="2" charset="2"/>
              <a:buChar char="§"/>
            </a:pPr>
            <a:r>
              <a:rPr lang="he-IL" sz="2400" dirty="0" smtClean="0">
                <a:solidFill>
                  <a:schemeClr val="tx2">
                    <a:shade val="30000"/>
                    <a:satMod val="150000"/>
                  </a:schemeClr>
                </a:solidFill>
              </a:rPr>
              <a:t> </a:t>
            </a:r>
            <a:r>
              <a:rPr lang="he-IL" sz="2400" u="sng" dirty="0" smtClean="0">
                <a:solidFill>
                  <a:schemeClr val="tx2">
                    <a:shade val="30000"/>
                    <a:satMod val="150000"/>
                  </a:schemeClr>
                </a:solidFill>
              </a:rPr>
              <a:t>סימונים</a:t>
            </a:r>
            <a:r>
              <a:rPr lang="he-IL" sz="2400" dirty="0" smtClean="0">
                <a:solidFill>
                  <a:schemeClr val="tx2">
                    <a:shade val="30000"/>
                    <a:satMod val="150000"/>
                  </a:schemeClr>
                </a:solidFill>
              </a:rPr>
              <a:t>: </a:t>
            </a:r>
            <a:r>
              <a:rPr lang="he-IL" sz="2400" dirty="0" smtClean="0"/>
              <a:t>עבור לקוח </a:t>
            </a:r>
            <a:r>
              <a:rPr lang="en-US" sz="2400" dirty="0" err="1" smtClean="0"/>
              <a:t>i</a:t>
            </a:r>
            <a:r>
              <a:rPr lang="he-IL" sz="2400" dirty="0" smtClean="0"/>
              <a:t> </a:t>
            </a:r>
            <a:endParaRPr lang="he-IL" sz="2400" dirty="0" smtClean="0">
              <a:solidFill>
                <a:schemeClr val="tx2">
                  <a:shade val="30000"/>
                  <a:satMod val="150000"/>
                </a:schemeClr>
              </a:solidFill>
            </a:endParaRPr>
          </a:p>
          <a:p>
            <a:pPr>
              <a:lnSpc>
                <a:spcPct val="150000"/>
              </a:lnSpc>
            </a:pPr>
            <a:r>
              <a:rPr lang="en-US" sz="2000" dirty="0" err="1" smtClean="0"/>
              <a:t>π</a:t>
            </a:r>
            <a:r>
              <a:rPr lang="en-US" sz="1400" dirty="0" err="1" smtClean="0"/>
              <a:t>i</a:t>
            </a:r>
            <a:r>
              <a:rPr lang="he-IL" sz="1800" dirty="0" smtClean="0"/>
              <a:t> = סה"כ הכנסות שהתקבלו בשנה. </a:t>
            </a:r>
            <a:endParaRPr lang="en-US" sz="1800" dirty="0" smtClean="0"/>
          </a:p>
          <a:p>
            <a:pPr>
              <a:lnSpc>
                <a:spcPct val="150000"/>
              </a:lnSpc>
            </a:pPr>
            <a:r>
              <a:rPr lang="en-US" sz="1800" dirty="0" smtClean="0"/>
              <a:t>A</a:t>
            </a:r>
            <a:r>
              <a:rPr lang="en-US" sz="1400" dirty="0" smtClean="0"/>
              <a:t>i</a:t>
            </a:r>
            <a:r>
              <a:rPr lang="he-IL" sz="1800" dirty="0" smtClean="0"/>
              <a:t> = סה"כ הכנסות שהתקבלו בשנה משירות במוקד. </a:t>
            </a:r>
            <a:endParaRPr lang="en-US" sz="1800" dirty="0" smtClean="0"/>
          </a:p>
          <a:p>
            <a:pPr>
              <a:lnSpc>
                <a:spcPct val="150000"/>
              </a:lnSpc>
            </a:pPr>
            <a:r>
              <a:rPr lang="en-US" sz="1800" dirty="0" smtClean="0"/>
              <a:t>B</a:t>
            </a:r>
            <a:r>
              <a:rPr lang="en-US" sz="1600" dirty="0" smtClean="0"/>
              <a:t>i</a:t>
            </a:r>
            <a:r>
              <a:rPr lang="he-IL" sz="1800" dirty="0" smtClean="0"/>
              <a:t> = סה"כ הכנסות שהתקבלו בשנה משירות באמצעים אחרים של הבנק.</a:t>
            </a:r>
            <a:endParaRPr lang="en-US" sz="1800" dirty="0" smtClean="0"/>
          </a:p>
          <a:p>
            <a:pPr>
              <a:lnSpc>
                <a:spcPct val="150000"/>
              </a:lnSpc>
            </a:pPr>
            <a:r>
              <a:rPr lang="he-IL" sz="1800" dirty="0" smtClean="0"/>
              <a:t>מתקיים: </a:t>
            </a:r>
          </a:p>
          <a:p>
            <a:pPr>
              <a:lnSpc>
                <a:spcPct val="150000"/>
              </a:lnSpc>
            </a:pPr>
            <a:r>
              <a:rPr lang="en-US" sz="1800" dirty="0" smtClean="0"/>
              <a:t> S</a:t>
            </a:r>
            <a:r>
              <a:rPr lang="en-US" sz="1600" dirty="0" smtClean="0"/>
              <a:t>i</a:t>
            </a:r>
            <a:r>
              <a:rPr lang="en-US" sz="1800" dirty="0" smtClean="0"/>
              <a:t> </a:t>
            </a:r>
            <a:r>
              <a:rPr lang="he-IL" sz="1800" dirty="0" smtClean="0"/>
              <a:t>=  סה"כ זמן שירות במוקד (לא כולל זמן המתנה)</a:t>
            </a:r>
            <a:endParaRPr lang="he-IL" sz="2400" dirty="0" smtClean="0">
              <a:solidFill>
                <a:schemeClr val="tx2">
                  <a:shade val="30000"/>
                  <a:satMod val="150000"/>
                </a:schemeClr>
              </a:solidFill>
            </a:endParaRPr>
          </a:p>
          <a:p>
            <a:pPr marL="27432" lvl="1" algn="r">
              <a:lnSpc>
                <a:spcPct val="150000"/>
              </a:lnSpc>
              <a:spcBef>
                <a:spcPts val="600"/>
              </a:spcBef>
              <a:buSzPct val="80000"/>
              <a:buFont typeface="Wingdings" pitchFamily="2" charset="2"/>
              <a:buChar char="§"/>
            </a:pPr>
            <a:r>
              <a:rPr lang="he-IL" sz="2400" dirty="0" smtClean="0">
                <a:solidFill>
                  <a:schemeClr val="tx2">
                    <a:shade val="30000"/>
                    <a:satMod val="150000"/>
                  </a:schemeClr>
                </a:solidFill>
              </a:rPr>
              <a:t> </a:t>
            </a:r>
            <a:r>
              <a:rPr lang="he-IL" sz="2400" u="sng" dirty="0" smtClean="0">
                <a:solidFill>
                  <a:schemeClr val="tx2">
                    <a:shade val="30000"/>
                    <a:satMod val="150000"/>
                  </a:schemeClr>
                </a:solidFill>
              </a:rPr>
              <a:t>הגדרות</a:t>
            </a:r>
            <a:r>
              <a:rPr lang="he-IL" sz="2400" dirty="0" smtClean="0">
                <a:solidFill>
                  <a:schemeClr val="tx2">
                    <a:shade val="30000"/>
                    <a:satMod val="150000"/>
                  </a:schemeClr>
                </a:solidFill>
              </a:rPr>
              <a:t>:</a:t>
            </a:r>
          </a:p>
          <a:p>
            <a:pPr marL="27432" lvl="1" algn="r">
              <a:lnSpc>
                <a:spcPct val="150000"/>
              </a:lnSpc>
              <a:spcBef>
                <a:spcPts val="600"/>
              </a:spcBef>
              <a:buSzPct val="80000"/>
            </a:pPr>
            <a:r>
              <a:rPr lang="he-IL" sz="1800" dirty="0" smtClean="0">
                <a:solidFill>
                  <a:schemeClr val="tx2">
                    <a:shade val="30000"/>
                    <a:satMod val="150000"/>
                  </a:schemeClr>
                </a:solidFill>
              </a:rPr>
              <a:t>לקוח 0   = הלקוח אשר המודל מנורמל ביחס אליו. </a:t>
            </a:r>
          </a:p>
          <a:p>
            <a:endParaRPr lang="en-US" sz="1800" dirty="0"/>
          </a:p>
        </p:txBody>
      </p:sp>
      <p:sp>
        <p:nvSpPr>
          <p:cNvPr id="6" name="Slide Number Placeholder 5"/>
          <p:cNvSpPr>
            <a:spLocks noGrp="1"/>
          </p:cNvSpPr>
          <p:nvPr>
            <p:ph type="sldNum" sz="quarter" idx="4"/>
          </p:nvPr>
        </p:nvSpPr>
        <p:spPr>
          <a:xfrm>
            <a:off x="3810000" y="6305550"/>
            <a:ext cx="1143000" cy="476250"/>
          </a:xfrm>
        </p:spPr>
        <p:txBody>
          <a:bodyPr/>
          <a:lstStyle/>
          <a:p>
            <a:fld id="{DEC44DA5-CDE4-48C6-BA5F-FCC039DC673A}" type="slidenum">
              <a:rPr lang="en-US" smtClean="0"/>
              <a:pPr/>
              <a:t>7</a:t>
            </a:fld>
            <a:endParaRPr lang="en-US"/>
          </a:p>
        </p:txBody>
      </p:sp>
      <p:pic>
        <p:nvPicPr>
          <p:cNvPr id="8" name="תמונה 7" descr="תמונה1.png"/>
          <p:cNvPicPr>
            <a:picLocks/>
          </p:cNvPicPr>
          <p:nvPr/>
        </p:nvPicPr>
        <p:blipFill>
          <a:blip r:embed="rId3" cstate="print"/>
          <a:srcRect b="52862"/>
          <a:stretch>
            <a:fillRect/>
          </a:stretch>
        </p:blipFill>
        <p:spPr>
          <a:xfrm>
            <a:off x="143402" y="914841"/>
            <a:ext cx="1761598" cy="2514159"/>
          </a:xfrm>
          <a:prstGeom prst="rect">
            <a:avLst/>
          </a:prstGeom>
        </p:spPr>
      </p:pic>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542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542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pic>
        <p:nvPicPr>
          <p:cNvPr id="54280"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629400" y="3581400"/>
            <a:ext cx="1333500" cy="333375"/>
          </a:xfrm>
          <a:prstGeom prst="rect">
            <a:avLst/>
          </a:prstGeom>
          <a:noFill/>
        </p:spPr>
      </p:pic>
      <p:sp>
        <p:nvSpPr>
          <p:cNvPr id="5428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pic>
        <p:nvPicPr>
          <p:cNvPr id="54282"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001000" y="5486400"/>
            <a:ext cx="772886" cy="609600"/>
          </a:xfrm>
          <a:prstGeom prst="rect">
            <a:avLst/>
          </a:prstGeom>
          <a:noFill/>
        </p:spPr>
      </p:pic>
      <p:sp>
        <p:nvSpPr>
          <p:cNvPr id="17" name="Rectangle 16"/>
          <p:cNvSpPr/>
          <p:nvPr/>
        </p:nvSpPr>
        <p:spPr>
          <a:xfrm>
            <a:off x="1828800" y="5486400"/>
            <a:ext cx="6629400" cy="456535"/>
          </a:xfrm>
          <a:prstGeom prst="rect">
            <a:avLst/>
          </a:prstGeom>
        </p:spPr>
        <p:txBody>
          <a:bodyPr wrap="square">
            <a:spAutoFit/>
          </a:bodyPr>
          <a:lstStyle/>
          <a:p>
            <a:pPr>
              <a:lnSpc>
                <a:spcPct val="150000"/>
              </a:lnSpc>
            </a:pPr>
            <a:r>
              <a:rPr lang="he-IL" dirty="0" smtClean="0"/>
              <a:t>= יחס  הבסיס של הכנסות משירותים אחרים לעומת שירותים במוקד.</a:t>
            </a:r>
            <a:endParaRPr lang="he-IL"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2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4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שיטת עבודה – שלב 3</a:t>
            </a:r>
            <a:endParaRPr lang="en-US" dirty="0"/>
          </a:p>
        </p:txBody>
      </p:sp>
      <p:sp>
        <p:nvSpPr>
          <p:cNvPr id="3" name="כותרת משנה 2"/>
          <p:cNvSpPr>
            <a:spLocks noGrp="1"/>
          </p:cNvSpPr>
          <p:nvPr>
            <p:ph type="subTitle" idx="1"/>
          </p:nvPr>
        </p:nvSpPr>
        <p:spPr>
          <a:xfrm>
            <a:off x="1828800" y="914400"/>
            <a:ext cx="7010400" cy="5181600"/>
          </a:xfrm>
        </p:spPr>
        <p:txBody>
          <a:bodyPr>
            <a:normAutofit/>
          </a:bodyPr>
          <a:lstStyle/>
          <a:p>
            <a:r>
              <a:rPr lang="he-IL" sz="2400" b="1" u="sng" dirty="0" smtClean="0"/>
              <a:t>מודל – מציאת הכנסות מנורמלות ליחידת זמן</a:t>
            </a:r>
          </a:p>
          <a:p>
            <a:pPr marL="27432" lvl="1" algn="r">
              <a:lnSpc>
                <a:spcPct val="150000"/>
              </a:lnSpc>
              <a:spcBef>
                <a:spcPts val="600"/>
              </a:spcBef>
              <a:buSzPct val="80000"/>
              <a:buFont typeface="Wingdings" pitchFamily="2" charset="2"/>
              <a:buChar char="§"/>
            </a:pPr>
            <a:r>
              <a:rPr lang="he-IL" sz="2400" dirty="0" smtClean="0">
                <a:solidFill>
                  <a:schemeClr val="tx2">
                    <a:shade val="30000"/>
                    <a:satMod val="150000"/>
                  </a:schemeClr>
                </a:solidFill>
              </a:rPr>
              <a:t> </a:t>
            </a:r>
            <a:r>
              <a:rPr lang="he-IL" sz="2400" u="sng" dirty="0" smtClean="0">
                <a:solidFill>
                  <a:schemeClr val="tx2">
                    <a:shade val="30000"/>
                    <a:satMod val="150000"/>
                  </a:schemeClr>
                </a:solidFill>
              </a:rPr>
              <a:t>קלט המודל</a:t>
            </a:r>
            <a:r>
              <a:rPr lang="he-IL" sz="2400" dirty="0" smtClean="0">
                <a:solidFill>
                  <a:schemeClr val="tx2">
                    <a:shade val="30000"/>
                    <a:satMod val="150000"/>
                  </a:schemeClr>
                </a:solidFill>
              </a:rPr>
              <a:t>:</a:t>
            </a:r>
            <a:r>
              <a:rPr lang="he-IL" sz="2400" dirty="0" smtClean="0"/>
              <a:t> עבור כל לקוח </a:t>
            </a:r>
            <a:r>
              <a:rPr lang="en-US" sz="2400" dirty="0" err="1" smtClean="0"/>
              <a:t>i</a:t>
            </a:r>
            <a:endParaRPr lang="he-IL" sz="2400" dirty="0" smtClean="0">
              <a:solidFill>
                <a:schemeClr val="tx2">
                  <a:shade val="30000"/>
                  <a:satMod val="150000"/>
                </a:schemeClr>
              </a:solidFill>
            </a:endParaRPr>
          </a:p>
          <a:p>
            <a:pPr marL="484632" lvl="2" algn="r">
              <a:lnSpc>
                <a:spcPct val="150000"/>
              </a:lnSpc>
              <a:spcBef>
                <a:spcPts val="600"/>
              </a:spcBef>
              <a:buSzPct val="80000"/>
              <a:buFont typeface="Wingdings" pitchFamily="2" charset="2"/>
              <a:buChar char="§"/>
            </a:pPr>
            <a:r>
              <a:rPr lang="he-IL" sz="1800" dirty="0" smtClean="0"/>
              <a:t> </a:t>
            </a:r>
            <a:r>
              <a:rPr lang="en-US" sz="1800" dirty="0" err="1" smtClean="0"/>
              <a:t>π</a:t>
            </a:r>
            <a:r>
              <a:rPr lang="en-US" sz="1400" dirty="0" err="1" smtClean="0"/>
              <a:t>i</a:t>
            </a:r>
            <a:r>
              <a:rPr lang="he-IL" sz="1800" dirty="0" smtClean="0"/>
              <a:t> = סה"כ הכנסות שהתקבלו בשנה בתחום מסויים. </a:t>
            </a:r>
          </a:p>
          <a:p>
            <a:pPr marL="484632" lvl="2" algn="r">
              <a:lnSpc>
                <a:spcPct val="150000"/>
              </a:lnSpc>
              <a:spcBef>
                <a:spcPts val="600"/>
              </a:spcBef>
              <a:buSzPct val="80000"/>
              <a:buFont typeface="Wingdings" pitchFamily="2" charset="2"/>
              <a:buChar char="§"/>
            </a:pPr>
            <a:r>
              <a:rPr lang="en-US" sz="1800" dirty="0" smtClean="0"/>
              <a:t> S</a:t>
            </a:r>
            <a:r>
              <a:rPr lang="en-US" sz="1600" dirty="0" smtClean="0"/>
              <a:t>i</a:t>
            </a:r>
            <a:r>
              <a:rPr lang="en-US" sz="1800" dirty="0" smtClean="0"/>
              <a:t> </a:t>
            </a:r>
            <a:r>
              <a:rPr lang="he-IL" sz="1800" dirty="0" smtClean="0"/>
              <a:t>= סה"כ זמן שירות במוקד</a:t>
            </a:r>
          </a:p>
          <a:p>
            <a:pPr marL="484632" lvl="2" algn="r">
              <a:lnSpc>
                <a:spcPct val="150000"/>
              </a:lnSpc>
              <a:spcBef>
                <a:spcPts val="600"/>
              </a:spcBef>
              <a:buSzPct val="80000"/>
              <a:buFont typeface="Wingdings" pitchFamily="2" charset="2"/>
              <a:buChar char="§"/>
            </a:pPr>
            <a:r>
              <a:rPr lang="he-IL" sz="1800" dirty="0" smtClean="0"/>
              <a:t> </a:t>
            </a:r>
            <a:r>
              <a:rPr lang="en-US" sz="1800" dirty="0" smtClean="0"/>
              <a:t>Q</a:t>
            </a:r>
            <a:r>
              <a:rPr lang="he-IL" sz="1800" dirty="0" smtClean="0"/>
              <a:t> = יחס  הבסיס של ההכנסות</a:t>
            </a:r>
          </a:p>
          <a:p>
            <a:pPr marL="484632" lvl="2" algn="r">
              <a:lnSpc>
                <a:spcPct val="150000"/>
              </a:lnSpc>
              <a:spcBef>
                <a:spcPts val="600"/>
              </a:spcBef>
              <a:buSzPct val="80000"/>
            </a:pPr>
            <a:endParaRPr lang="he-IL" sz="1800" dirty="0" smtClean="0">
              <a:solidFill>
                <a:schemeClr val="tx2">
                  <a:shade val="30000"/>
                  <a:satMod val="150000"/>
                </a:schemeClr>
              </a:solidFill>
            </a:endParaRPr>
          </a:p>
          <a:p>
            <a:pPr marL="27432" lvl="1" algn="r">
              <a:lnSpc>
                <a:spcPct val="150000"/>
              </a:lnSpc>
              <a:spcBef>
                <a:spcPts val="600"/>
              </a:spcBef>
              <a:buSzPct val="80000"/>
              <a:buFont typeface="Wingdings" pitchFamily="2" charset="2"/>
              <a:buChar char="§"/>
            </a:pPr>
            <a:r>
              <a:rPr lang="he-IL" sz="2400" dirty="0" smtClean="0">
                <a:solidFill>
                  <a:schemeClr val="tx2">
                    <a:shade val="30000"/>
                    <a:satMod val="150000"/>
                  </a:schemeClr>
                </a:solidFill>
              </a:rPr>
              <a:t> </a:t>
            </a:r>
            <a:r>
              <a:rPr lang="he-IL" sz="2400" u="sng" dirty="0" smtClean="0">
                <a:solidFill>
                  <a:schemeClr val="tx2">
                    <a:shade val="30000"/>
                    <a:satMod val="150000"/>
                  </a:schemeClr>
                </a:solidFill>
              </a:rPr>
              <a:t>פלט המודל</a:t>
            </a:r>
            <a:r>
              <a:rPr lang="he-IL" sz="2400" dirty="0" smtClean="0">
                <a:solidFill>
                  <a:schemeClr val="tx2">
                    <a:shade val="30000"/>
                    <a:satMod val="150000"/>
                  </a:schemeClr>
                </a:solidFill>
              </a:rPr>
              <a:t>: </a:t>
            </a:r>
            <a:r>
              <a:rPr lang="he-IL" sz="2400" dirty="0" smtClean="0"/>
              <a:t>עבור כל לקוח </a:t>
            </a:r>
            <a:r>
              <a:rPr lang="en-US" sz="2400" dirty="0" err="1" smtClean="0"/>
              <a:t>i</a:t>
            </a:r>
            <a:endParaRPr lang="he-IL" sz="2400" u="sng" dirty="0" smtClean="0">
              <a:solidFill>
                <a:schemeClr val="tx2">
                  <a:shade val="30000"/>
                  <a:satMod val="150000"/>
                </a:schemeClr>
              </a:solidFill>
            </a:endParaRPr>
          </a:p>
          <a:p>
            <a:pPr marL="484632" lvl="2" algn="r">
              <a:lnSpc>
                <a:spcPct val="150000"/>
              </a:lnSpc>
              <a:spcBef>
                <a:spcPts val="600"/>
              </a:spcBef>
              <a:buSzPct val="80000"/>
              <a:buFont typeface="Wingdings" pitchFamily="2" charset="2"/>
              <a:buChar char="§"/>
            </a:pPr>
            <a:r>
              <a:rPr lang="he-IL" sz="1800" dirty="0" smtClean="0">
                <a:solidFill>
                  <a:schemeClr val="tx2">
                    <a:shade val="30000"/>
                    <a:satMod val="150000"/>
                  </a:schemeClr>
                </a:solidFill>
              </a:rPr>
              <a:t> סה"כ הכנסות ליחידת זמן שהתקבלו </a:t>
            </a:r>
            <a:r>
              <a:rPr lang="he-IL" sz="1800" dirty="0" smtClean="0"/>
              <a:t>מנורמלות לפי לקוח 0</a:t>
            </a:r>
            <a:endParaRPr lang="he-IL" sz="1600" dirty="0" smtClean="0">
              <a:solidFill>
                <a:schemeClr val="tx2">
                  <a:shade val="30000"/>
                  <a:satMod val="150000"/>
                </a:schemeClr>
              </a:solidFill>
            </a:endParaRPr>
          </a:p>
          <a:p>
            <a:pPr marL="27432" lvl="1" algn="r">
              <a:lnSpc>
                <a:spcPct val="150000"/>
              </a:lnSpc>
              <a:spcBef>
                <a:spcPts val="600"/>
              </a:spcBef>
              <a:buSzPct val="80000"/>
            </a:pPr>
            <a:endParaRPr lang="he-IL" sz="2000" dirty="0" smtClean="0">
              <a:solidFill>
                <a:schemeClr val="tx2">
                  <a:shade val="30000"/>
                  <a:satMod val="150000"/>
                </a:schemeClr>
              </a:solidFill>
            </a:endParaRPr>
          </a:p>
        </p:txBody>
      </p:sp>
      <p:sp>
        <p:nvSpPr>
          <p:cNvPr id="6" name="Slide Number Placeholder 5"/>
          <p:cNvSpPr>
            <a:spLocks noGrp="1"/>
          </p:cNvSpPr>
          <p:nvPr>
            <p:ph type="sldNum" sz="quarter" idx="4"/>
          </p:nvPr>
        </p:nvSpPr>
        <p:spPr>
          <a:xfrm>
            <a:off x="3810000" y="6305550"/>
            <a:ext cx="1143000" cy="476250"/>
          </a:xfrm>
        </p:spPr>
        <p:txBody>
          <a:bodyPr/>
          <a:lstStyle/>
          <a:p>
            <a:fld id="{DEC44DA5-CDE4-48C6-BA5F-FCC039DC673A}" type="slidenum">
              <a:rPr lang="en-US" smtClean="0"/>
              <a:pPr/>
              <a:t>8</a:t>
            </a:fld>
            <a:endParaRPr lang="en-US"/>
          </a:p>
        </p:txBody>
      </p:sp>
      <p:pic>
        <p:nvPicPr>
          <p:cNvPr id="8" name="תמונה 7" descr="תמונה1.png"/>
          <p:cNvPicPr>
            <a:picLocks/>
          </p:cNvPicPr>
          <p:nvPr/>
        </p:nvPicPr>
        <p:blipFill>
          <a:blip r:embed="rId3" cstate="print"/>
          <a:srcRect b="52862"/>
          <a:stretch>
            <a:fillRect/>
          </a:stretch>
        </p:blipFill>
        <p:spPr>
          <a:xfrm>
            <a:off x="143402" y="914841"/>
            <a:ext cx="1761598" cy="2514159"/>
          </a:xfrm>
          <a:prstGeom prst="rect">
            <a:avLst/>
          </a:prstGeom>
        </p:spPr>
      </p:pic>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542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542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5428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778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778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778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833" name="Rectangle 9"/>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8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778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שיטת עבודה – שלב 3</a:t>
            </a:r>
            <a:endParaRPr lang="en-US" dirty="0"/>
          </a:p>
        </p:txBody>
      </p:sp>
      <p:sp>
        <p:nvSpPr>
          <p:cNvPr id="3" name="כותרת משנה 2"/>
          <p:cNvSpPr>
            <a:spLocks noGrp="1"/>
          </p:cNvSpPr>
          <p:nvPr>
            <p:ph type="subTitle" idx="1"/>
          </p:nvPr>
        </p:nvSpPr>
        <p:spPr>
          <a:xfrm>
            <a:off x="2133600" y="914400"/>
            <a:ext cx="6705600" cy="5257800"/>
          </a:xfrm>
        </p:spPr>
        <p:txBody>
          <a:bodyPr>
            <a:normAutofit/>
          </a:bodyPr>
          <a:lstStyle/>
          <a:p>
            <a:r>
              <a:rPr lang="he-IL" sz="2400" b="1" u="sng" dirty="0" smtClean="0"/>
              <a:t>מודל – מציאת הכנסות מנורמלות ליחידת זמן</a:t>
            </a:r>
          </a:p>
          <a:p>
            <a:pPr marL="27432" lvl="1" algn="r">
              <a:lnSpc>
                <a:spcPct val="150000"/>
              </a:lnSpc>
              <a:spcBef>
                <a:spcPts val="0"/>
              </a:spcBef>
              <a:buSzPct val="80000"/>
              <a:buFont typeface="Wingdings" pitchFamily="2" charset="2"/>
              <a:buChar char="§"/>
            </a:pPr>
            <a:r>
              <a:rPr lang="he-IL" sz="2400" dirty="0" smtClean="0">
                <a:solidFill>
                  <a:schemeClr val="tx2">
                    <a:shade val="30000"/>
                    <a:satMod val="150000"/>
                  </a:schemeClr>
                </a:solidFill>
              </a:rPr>
              <a:t> </a:t>
            </a:r>
            <a:r>
              <a:rPr lang="he-IL" sz="2400" u="sng" dirty="0" smtClean="0">
                <a:solidFill>
                  <a:schemeClr val="tx2">
                    <a:shade val="30000"/>
                    <a:satMod val="150000"/>
                  </a:schemeClr>
                </a:solidFill>
              </a:rPr>
              <a:t>המודל</a:t>
            </a:r>
            <a:r>
              <a:rPr lang="he-IL" sz="2400" dirty="0" smtClean="0">
                <a:solidFill>
                  <a:schemeClr val="tx2">
                    <a:shade val="30000"/>
                    <a:satMod val="150000"/>
                  </a:schemeClr>
                </a:solidFill>
              </a:rPr>
              <a:t>:</a:t>
            </a:r>
          </a:p>
          <a:p>
            <a:pPr marL="27432" lvl="1" algn="r">
              <a:spcBef>
                <a:spcPts val="0"/>
              </a:spcBef>
              <a:buSzPct val="80000"/>
            </a:pPr>
            <a:r>
              <a:rPr lang="he-IL" sz="2000" dirty="0" smtClean="0"/>
              <a:t>נגדיר </a:t>
            </a:r>
            <a:r>
              <a:rPr lang="en-US" sz="2000" dirty="0" smtClean="0"/>
              <a:t>  </a:t>
            </a:r>
            <a:r>
              <a:rPr lang="en-US" sz="2000" dirty="0" err="1" smtClean="0"/>
              <a:t>E</a:t>
            </a:r>
            <a:r>
              <a:rPr lang="en-US" sz="2000" baseline="-25000" dirty="0" err="1" smtClean="0"/>
              <a:t>i</a:t>
            </a:r>
            <a:r>
              <a:rPr lang="en-US" sz="2000" baseline="-25000" dirty="0" smtClean="0"/>
              <a:t> </a:t>
            </a:r>
            <a:r>
              <a:rPr lang="he-IL" sz="2000" dirty="0" smtClean="0"/>
              <a:t>= השגיאה שנובעת מהנחה 3 עבור לקוח </a:t>
            </a:r>
            <a:r>
              <a:rPr lang="en-US" sz="2000" dirty="0" err="1" smtClean="0"/>
              <a:t>i</a:t>
            </a:r>
            <a:r>
              <a:rPr lang="he-IL" sz="2000" dirty="0" smtClean="0"/>
              <a:t> .</a:t>
            </a:r>
          </a:p>
          <a:p>
            <a:pPr marL="27432" lvl="1" algn="r">
              <a:lnSpc>
                <a:spcPct val="150000"/>
              </a:lnSpc>
              <a:spcBef>
                <a:spcPts val="0"/>
              </a:spcBef>
              <a:buSzPct val="80000"/>
            </a:pPr>
            <a:r>
              <a:rPr lang="he-IL" sz="2000" dirty="0" smtClean="0">
                <a:solidFill>
                  <a:schemeClr val="tx2">
                    <a:shade val="30000"/>
                    <a:satMod val="150000"/>
                  </a:schemeClr>
                </a:solidFill>
              </a:rPr>
              <a:t>מתקיים:</a:t>
            </a:r>
          </a:p>
          <a:p>
            <a:pPr marL="27432" lvl="1" algn="r">
              <a:spcBef>
                <a:spcPts val="0"/>
              </a:spcBef>
              <a:buSzPct val="80000"/>
            </a:pPr>
            <a:endParaRPr lang="he-IL" sz="2000" dirty="0" smtClean="0">
              <a:solidFill>
                <a:schemeClr val="tx2">
                  <a:shade val="30000"/>
                  <a:satMod val="150000"/>
                </a:schemeClr>
              </a:solidFill>
            </a:endParaRPr>
          </a:p>
          <a:p>
            <a:pPr marL="27432" lvl="1" algn="r">
              <a:spcBef>
                <a:spcPts val="0"/>
              </a:spcBef>
              <a:buSzPct val="80000"/>
            </a:pPr>
            <a:r>
              <a:rPr lang="he-IL" sz="2000" dirty="0" smtClean="0">
                <a:solidFill>
                  <a:schemeClr val="tx2">
                    <a:shade val="30000"/>
                    <a:satMod val="150000"/>
                  </a:schemeClr>
                </a:solidFill>
              </a:rPr>
              <a:t>נציב ונקבל:</a:t>
            </a:r>
          </a:p>
          <a:p>
            <a:pPr marL="27432" lvl="1" algn="r">
              <a:spcBef>
                <a:spcPts val="0"/>
              </a:spcBef>
              <a:buSzPct val="80000"/>
            </a:pPr>
            <a:endParaRPr lang="he-IL" sz="2000" dirty="0" smtClean="0"/>
          </a:p>
          <a:p>
            <a:pPr marL="27432" lvl="1" algn="r">
              <a:spcBef>
                <a:spcPts val="0"/>
              </a:spcBef>
              <a:buSzPct val="80000"/>
            </a:pPr>
            <a:endParaRPr lang="he-IL" sz="2000" dirty="0" smtClean="0"/>
          </a:p>
          <a:p>
            <a:pPr marL="27432" lvl="1" algn="r">
              <a:spcBef>
                <a:spcPts val="0"/>
              </a:spcBef>
              <a:buSzPct val="80000"/>
            </a:pPr>
            <a:endParaRPr lang="he-IL" sz="2000" dirty="0" smtClean="0"/>
          </a:p>
          <a:p>
            <a:pPr marL="27432" lvl="1" algn="r">
              <a:spcBef>
                <a:spcPts val="0"/>
              </a:spcBef>
              <a:buSzPct val="80000"/>
            </a:pPr>
            <a:r>
              <a:rPr lang="he-IL" sz="2000" dirty="0" smtClean="0"/>
              <a:t>מתוך הנחה 3 מתקיים:</a:t>
            </a:r>
          </a:p>
          <a:p>
            <a:pPr marL="36000" lvl="1" algn="r">
              <a:spcBef>
                <a:spcPts val="0"/>
              </a:spcBef>
              <a:buSzPct val="80000"/>
            </a:pPr>
            <a:endParaRPr lang="he-IL" sz="2000" dirty="0" smtClean="0"/>
          </a:p>
          <a:p>
            <a:pPr marL="27432" lvl="1" algn="r">
              <a:spcBef>
                <a:spcPts val="0"/>
              </a:spcBef>
              <a:buSzPct val="80000"/>
            </a:pPr>
            <a:r>
              <a:rPr lang="he-IL" sz="2000" dirty="0" smtClean="0">
                <a:solidFill>
                  <a:schemeClr val="tx2">
                    <a:shade val="30000"/>
                    <a:satMod val="150000"/>
                  </a:schemeClr>
                </a:solidFill>
              </a:rPr>
              <a:t>משילוב </a:t>
            </a:r>
            <a:r>
              <a:rPr lang="en-US" sz="2400" dirty="0" err="1" smtClean="0">
                <a:solidFill>
                  <a:schemeClr val="tx2">
                    <a:shade val="30000"/>
                    <a:satMod val="150000"/>
                  </a:schemeClr>
                </a:solidFill>
              </a:rPr>
              <a:t>a,b,c</a:t>
            </a:r>
            <a:r>
              <a:rPr lang="he-IL" sz="2000" dirty="0" smtClean="0">
                <a:solidFill>
                  <a:schemeClr val="tx2">
                    <a:shade val="30000"/>
                    <a:satMod val="150000"/>
                  </a:schemeClr>
                </a:solidFill>
              </a:rPr>
              <a:t> </a:t>
            </a:r>
            <a:r>
              <a:rPr lang="he-IL" sz="2400" dirty="0" smtClean="0">
                <a:solidFill>
                  <a:schemeClr val="tx2">
                    <a:shade val="30000"/>
                    <a:satMod val="150000"/>
                  </a:schemeClr>
                </a:solidFill>
              </a:rPr>
              <a:t> </a:t>
            </a:r>
            <a:r>
              <a:rPr lang="he-IL" sz="2000" dirty="0" smtClean="0">
                <a:solidFill>
                  <a:schemeClr val="tx2">
                    <a:shade val="30000"/>
                    <a:satMod val="150000"/>
                  </a:schemeClr>
                </a:solidFill>
              </a:rPr>
              <a:t>מתקבל:</a:t>
            </a:r>
          </a:p>
          <a:p>
            <a:pPr marL="27432" lvl="1" algn="r">
              <a:lnSpc>
                <a:spcPct val="150000"/>
              </a:lnSpc>
              <a:spcBef>
                <a:spcPts val="600"/>
              </a:spcBef>
              <a:buSzPct val="80000"/>
            </a:pPr>
            <a:endParaRPr lang="he-IL" sz="2000" dirty="0" smtClean="0">
              <a:solidFill>
                <a:schemeClr val="tx2">
                  <a:shade val="30000"/>
                  <a:satMod val="150000"/>
                </a:schemeClr>
              </a:solidFill>
            </a:endParaRPr>
          </a:p>
        </p:txBody>
      </p:sp>
      <p:sp>
        <p:nvSpPr>
          <p:cNvPr id="6" name="Slide Number Placeholder 5"/>
          <p:cNvSpPr>
            <a:spLocks noGrp="1"/>
          </p:cNvSpPr>
          <p:nvPr>
            <p:ph type="sldNum" sz="quarter" idx="4"/>
          </p:nvPr>
        </p:nvSpPr>
        <p:spPr>
          <a:xfrm>
            <a:off x="3810000" y="6305550"/>
            <a:ext cx="1143000" cy="476250"/>
          </a:xfrm>
        </p:spPr>
        <p:txBody>
          <a:bodyPr/>
          <a:lstStyle/>
          <a:p>
            <a:fld id="{DEC44DA5-CDE4-48C6-BA5F-FCC039DC673A}" type="slidenum">
              <a:rPr lang="en-US" smtClean="0"/>
              <a:pPr/>
              <a:t>9</a:t>
            </a:fld>
            <a:endParaRPr lang="en-US"/>
          </a:p>
        </p:txBody>
      </p:sp>
      <p:pic>
        <p:nvPicPr>
          <p:cNvPr id="8" name="תמונה 7" descr="תמונה1.png"/>
          <p:cNvPicPr>
            <a:picLocks/>
          </p:cNvPicPr>
          <p:nvPr/>
        </p:nvPicPr>
        <p:blipFill>
          <a:blip r:embed="rId3" cstate="print"/>
          <a:srcRect b="52862"/>
          <a:stretch>
            <a:fillRect/>
          </a:stretch>
        </p:blipFill>
        <p:spPr>
          <a:xfrm>
            <a:off x="143402" y="914841"/>
            <a:ext cx="1761598" cy="2514159"/>
          </a:xfrm>
          <a:prstGeom prst="rect">
            <a:avLst/>
          </a:prstGeom>
        </p:spPr>
      </p:pic>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542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542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5428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778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pic>
        <p:nvPicPr>
          <p:cNvPr id="77827" name="Picture 3"/>
          <p:cNvPicPr>
            <a:picLocks noChangeAspect="1" noChangeArrowheads="1"/>
          </p:cNvPicPr>
          <p:nvPr/>
        </p:nvPicPr>
        <p:blipFill>
          <a:blip r:embed="rId4" cstate="print">
            <a:clrChange>
              <a:clrFrom>
                <a:srgbClr val="FFFFFF"/>
              </a:clrFrom>
              <a:clrTo>
                <a:srgbClr val="FFFFFF">
                  <a:alpha val="0"/>
                </a:srgbClr>
              </a:clrTo>
            </a:clrChange>
          </a:blip>
          <a:srcRect r="60638"/>
          <a:stretch>
            <a:fillRect/>
          </a:stretch>
        </p:blipFill>
        <p:spPr bwMode="auto">
          <a:xfrm>
            <a:off x="2438400" y="2286000"/>
            <a:ext cx="1981200" cy="685800"/>
          </a:xfrm>
          <a:prstGeom prst="rect">
            <a:avLst/>
          </a:prstGeom>
          <a:noFill/>
        </p:spPr>
      </p:pic>
      <p:sp>
        <p:nvSpPr>
          <p:cNvPr id="778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778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833" name="Rectangle 9"/>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8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778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pic>
        <p:nvPicPr>
          <p:cNvPr id="81925"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438400" y="4343400"/>
            <a:ext cx="1905000" cy="378633"/>
          </a:xfrm>
          <a:prstGeom prst="rect">
            <a:avLst/>
          </a:prstGeom>
          <a:noFill/>
        </p:spPr>
      </p:pic>
      <p:sp>
        <p:nvSpPr>
          <p:cNvPr id="819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pic>
        <p:nvPicPr>
          <p:cNvPr id="81927"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209800" y="3200400"/>
            <a:ext cx="5535386" cy="685800"/>
          </a:xfrm>
          <a:prstGeom prst="rect">
            <a:avLst/>
          </a:prstGeom>
          <a:noFill/>
        </p:spPr>
      </p:pic>
      <p:sp>
        <p:nvSpPr>
          <p:cNvPr id="8193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pic>
        <p:nvPicPr>
          <p:cNvPr id="81929"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438400" y="5257800"/>
            <a:ext cx="4757057" cy="685800"/>
          </a:xfrm>
          <a:prstGeom prst="rect">
            <a:avLst/>
          </a:prstGeom>
          <a:noFill/>
        </p:spPr>
      </p:pic>
      <p:grpSp>
        <p:nvGrpSpPr>
          <p:cNvPr id="29" name="Group 28"/>
          <p:cNvGrpSpPr/>
          <p:nvPr/>
        </p:nvGrpSpPr>
        <p:grpSpPr>
          <a:xfrm>
            <a:off x="304800" y="5181600"/>
            <a:ext cx="4038600" cy="914400"/>
            <a:chOff x="304800" y="5181600"/>
            <a:chExt cx="4038600" cy="914400"/>
          </a:xfrm>
        </p:grpSpPr>
        <p:sp>
          <p:nvSpPr>
            <p:cNvPr id="25" name="Oval 24"/>
            <p:cNvSpPr/>
            <p:nvPr/>
          </p:nvSpPr>
          <p:spPr>
            <a:xfrm>
              <a:off x="3352800" y="5181600"/>
              <a:ext cx="990600" cy="9144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
          <p:nvSpPr>
            <p:cNvPr id="26" name="כותרת 1"/>
            <p:cNvSpPr txBox="1">
              <a:spLocks/>
            </p:cNvSpPr>
            <p:nvPr/>
          </p:nvSpPr>
          <p:spPr>
            <a:xfrm>
              <a:off x="304800" y="5638800"/>
              <a:ext cx="1844040" cy="457200"/>
            </a:xfrm>
            <a:prstGeom prst="rect">
              <a:avLst/>
            </a:prstGeom>
          </p:spPr>
          <p:txBody>
            <a:bodyPr anchor="b">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he-IL" sz="2400" b="1" i="0" u="none" strike="noStrike" kern="1200" cap="none" spc="0" normalizeH="0" baseline="0" noProof="0" dirty="0" smtClean="0">
                  <a:ln/>
                  <a:solidFill>
                    <a:srgbClr val="FF0000"/>
                  </a:solidFill>
                  <a:effectLst/>
                  <a:uLnTx/>
                  <a:uFillTx/>
                  <a:latin typeface="+mj-lt"/>
                  <a:ea typeface="+mj-ea"/>
                  <a:cs typeface="+mj-cs"/>
                </a:rPr>
                <a:t>ניתוח רגישות</a:t>
              </a:r>
              <a:endParaRPr kumimoji="0" lang="en-US" sz="2400" b="1" i="0" u="none" strike="noStrike" kern="1200" cap="none" spc="0" normalizeH="0" baseline="0" noProof="0" dirty="0">
                <a:ln/>
                <a:solidFill>
                  <a:srgbClr val="FF0000"/>
                </a:solidFill>
                <a:effectLst/>
                <a:uLnTx/>
                <a:uFillTx/>
                <a:latin typeface="+mj-lt"/>
                <a:ea typeface="+mj-ea"/>
                <a:cs typeface="+mj-cs"/>
              </a:endParaRPr>
            </a:p>
          </p:txBody>
        </p:sp>
        <p:cxnSp>
          <p:nvCxnSpPr>
            <p:cNvPr id="28" name="Straight Arrow Connector 27"/>
            <p:cNvCxnSpPr/>
            <p:nvPr/>
          </p:nvCxnSpPr>
          <p:spPr>
            <a:xfrm rot="10800000">
              <a:off x="2286000" y="5867400"/>
              <a:ext cx="990600" cy="1588"/>
            </a:xfrm>
            <a:prstGeom prst="straightConnector1">
              <a:avLst/>
            </a:prstGeom>
            <a:ln w="44450">
              <a:solidFill>
                <a:srgbClr val="FF0000">
                  <a:alpha val="75000"/>
                </a:srgbClr>
              </a:solidFill>
              <a:tailEnd type="stealt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8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9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מפנה השמש">
  <a:themeElements>
    <a:clrScheme name="התאמה אישית 1">
      <a:dk1>
        <a:sysClr val="windowText" lastClr="000000"/>
      </a:dk1>
      <a:lt1>
        <a:sysClr val="window" lastClr="FFFFFF"/>
      </a:lt1>
      <a:dk2>
        <a:srgbClr val="002346"/>
      </a:dk2>
      <a:lt2>
        <a:srgbClr val="DDEEFF"/>
      </a:lt2>
      <a:accent1>
        <a:srgbClr val="4F81BD"/>
      </a:accent1>
      <a:accent2>
        <a:srgbClr val="C0504D"/>
      </a:accent2>
      <a:accent3>
        <a:srgbClr val="9BBB59"/>
      </a:accent3>
      <a:accent4>
        <a:srgbClr val="8064A2"/>
      </a:accent4>
      <a:accent5>
        <a:srgbClr val="6565FF"/>
      </a:accent5>
      <a:accent6>
        <a:srgbClr val="F79646"/>
      </a:accent6>
      <a:hlink>
        <a:srgbClr val="0000FF"/>
      </a:hlink>
      <a:folHlink>
        <a:srgbClr val="800080"/>
      </a:folHlink>
    </a:clrScheme>
    <a:fontScheme name="מפנה השמש">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מפנה השמש">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8925</TotalTime>
  <Words>2276</Words>
  <Application>Microsoft Office PowerPoint</Application>
  <PresentationFormat>On-screen Show (4:3)</PresentationFormat>
  <Paragraphs>791</Paragraphs>
  <Slides>28</Slides>
  <Notes>20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מפנה השמש</vt:lpstr>
      <vt:lpstr>מוקד טלפוני בבנק:   מודל לקישור נתונים תפעוליים להכנסות </vt:lpstr>
      <vt:lpstr>תזכורת - מטרת הפרויקט</vt:lpstr>
      <vt:lpstr>שיטת עבודה – שלב 1</vt:lpstr>
      <vt:lpstr>שיטת עבודה – שלב 2</vt:lpstr>
      <vt:lpstr>שיטת עבודה – שלב 3</vt:lpstr>
      <vt:lpstr>שיטת עבודה – שלב 3</vt:lpstr>
      <vt:lpstr>שיטת עבודה – שלב 3</vt:lpstr>
      <vt:lpstr>שיטת עבודה – שלב 3</vt:lpstr>
      <vt:lpstr>שיטת עבודה – שלב 3</vt:lpstr>
      <vt:lpstr>שיטת עבודה – שלב 3</vt:lpstr>
      <vt:lpstr>שיטת עבודה – שלב 3</vt:lpstr>
      <vt:lpstr>שיטת עבודה – שלב 4</vt:lpstr>
      <vt:lpstr>שיטת עבודה – שלב 4</vt:lpstr>
      <vt:lpstr>שיטת עבודה – שלב 4</vt:lpstr>
      <vt:lpstr>שיטת עבודה – שלב 4</vt:lpstr>
      <vt:lpstr>Slide 16</vt:lpstr>
      <vt:lpstr>Slide 17</vt:lpstr>
      <vt:lpstr>Slide 18</vt:lpstr>
      <vt:lpstr>Slide 19</vt:lpstr>
      <vt:lpstr>שיטת עבודה – שלב 5</vt:lpstr>
      <vt:lpstr>שיטת עבודה – שלב 5</vt:lpstr>
      <vt:lpstr>שיטת עבודה – שלב 5</vt:lpstr>
      <vt:lpstr>שיטת עבודה – שלב 5</vt:lpstr>
      <vt:lpstr>תחומי אחריות בפרויקט:</vt:lpstr>
      <vt:lpstr>Slide 25</vt:lpstr>
      <vt:lpstr>סקר ספרות</vt:lpstr>
      <vt:lpstr>עץ פרישה לתחומים:</vt:lpstr>
      <vt:lpstr>עץ מיפוי תחום - דוגמא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Adi</dc:creator>
  <cp:lastModifiedBy>ravidp</cp:lastModifiedBy>
  <cp:revision>403</cp:revision>
  <dcterms:created xsi:type="dcterms:W3CDTF">2010-10-26T10:12:22Z</dcterms:created>
  <dcterms:modified xsi:type="dcterms:W3CDTF">2011-05-14T16:38:37Z</dcterms:modified>
</cp:coreProperties>
</file>